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59" r:id="rId3"/>
    <p:sldId id="260" r:id="rId4"/>
    <p:sldId id="273" r:id="rId5"/>
    <p:sldId id="264" r:id="rId6"/>
    <p:sldId id="265" r:id="rId7"/>
    <p:sldId id="274" r:id="rId8"/>
    <p:sldId id="268" r:id="rId9"/>
    <p:sldId id="27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C371"/>
    <a:srgbClr val="68B274"/>
    <a:srgbClr val="62AA73"/>
    <a:srgbClr val="0E1330"/>
    <a:srgbClr val="2A86DA"/>
    <a:srgbClr val="3AA8CA"/>
    <a:srgbClr val="69BCD6"/>
    <a:srgbClr val="66B6D6"/>
    <a:srgbClr val="72C0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03" autoAdjust="0"/>
    <p:restoredTop sz="86562" autoAdjust="0"/>
  </p:normalViewPr>
  <p:slideViewPr>
    <p:cSldViewPr snapToGrid="0">
      <p:cViewPr varScale="1">
        <p:scale>
          <a:sx n="96" d="100"/>
          <a:sy n="96" d="100"/>
        </p:scale>
        <p:origin x="165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7A79D6-D3A4-4C6E-8420-1ED0581389FF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04EDB-77B2-44BA-8684-1C42B82EEC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0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เรียนท่านผู้เชี่ยวชาญจากมหาวิทยาลัยเทคโนโลยีพระจอมเกล้าคุณทหารลาดกระบัง คุณครู และเพื่อนๆร่วมสาขาทุกคนครับ วันนี้พวกผมจะมานำเสนอโครงงานเรื่อง ระบบแจ้งเตือนและตัดการทำงานของปั๊มน้ำโดยใช้เทคโนโลยี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196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ปั๊มน้ำเป็นอุปกรณ์สำคัญที่ใช้ในหลายภาคส่วน ทั้งภาคครัวเรือน ภาคเกษตรกรรม และภาคอุตสาหกรรม จึงปฏิเสธไม่ได้เลยใช่ไหมว่า ปั๊มน้ำเป็นอุปกรณ์ที่สำคัญมาก ซึ่งถ้าเกิดปัญหาล่ะก็ คงจะส่งผลกระทบมากเลยทีเดียว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ปัญหาหลักที่พบคือการทำงานในสภาวะ "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Run"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หรือการทำงานโดยไม่มีน้ำไหล ซึ่งส่งผลให้ปั๊มเสียหาย และสิ้นเปลืองพลังงานไฟฟ้า โครงงานนี้จึงมีเป้าหมายพัฒนา ระบบแจ้งเตือนและตัดการทำงานของปั๊มน้ำ โดยใช้เทคโนโลยี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IoT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เพื่อป้องกันความเสียหายและลดค่าใช้จ่ายในการบำรุงรักษา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42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วัตถุประสงค์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1. เพื่อพัฒนาระบบแจ้งเตือนและป้องกันการทำงานที่ผิดปกติของปั๊มน้ำ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2. เพื่อป้องกันปั๊มน้ำไม่ให้เกิดความเสียหาย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3. เพื่อรวบรวมข้อมูลการทำงานต่าง ๆ ของปั๊มน้ำ</a:t>
            </a:r>
            <a:endParaRPr lang="en-US" b="0" i="0" dirty="0">
              <a:solidFill>
                <a:srgbClr val="E8EAED"/>
              </a:solidFill>
              <a:effectLst/>
              <a:latin typeface="Roboto" panose="02000000000000000000" pitchFamily="2" charset="0"/>
            </a:endParaRPr>
          </a:p>
          <a:p>
            <a:endParaRPr lang="en-US" b="0" i="0" dirty="0">
              <a:solidFill>
                <a:srgbClr val="E8EAED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ขอบเขตของการศึกษา</a:t>
            </a:r>
            <a:br>
              <a:rPr lang="th-TH" dirty="0"/>
            </a:br>
            <a:r>
              <a:rPr lang="en-US" dirty="0"/>
              <a:t>1.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ปั๊มน้ำที่ใช้ต้องมีขนาด 1 แรงขึ้นไป เพื่อให้มีแรงดันมากพอที่จะกดใช้งาน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</a:t>
            </a:r>
            <a:br>
              <a:rPr lang="th-TH" dirty="0"/>
            </a:br>
            <a:r>
              <a:rPr lang="en-US" dirty="0"/>
              <a:t>2.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ท่อส่งน้ำต้องมีขนาด 1 นิ้วขึ้นไป เพื่อให้สามารถติดตั้ง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ได้</a:t>
            </a:r>
            <a:br>
              <a:rPr lang="th-TH" dirty="0"/>
            </a:br>
            <a:r>
              <a:rPr lang="en-US" dirty="0"/>
              <a:t>3.</a:t>
            </a:r>
            <a:r>
              <a:rPr lang="th-TH" sz="1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ตรวจจับการใช้ไฟฟ้าได้โดยใช้ </a:t>
            </a:r>
            <a:r>
              <a:rPr lang="en-US" sz="1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PZEM-004T</a:t>
            </a:r>
            <a:r>
              <a:rPr lang="th-TH" sz="1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ซึ่งเป็นโมดูลวัดกระแสไฟฟ้าครับ</a:t>
            </a:r>
            <a:endParaRPr lang="en-US" sz="1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r>
              <a:rPr lang="en-US" dirty="0"/>
              <a:t>4.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การตรวจจับความผิดปกติของปั๊มน้ำจะตรวจจับจาก 2 ปัจจัย ได้แก่</a:t>
            </a:r>
            <a:br>
              <a:rPr lang="th-TH" dirty="0"/>
            </a:br>
            <a:r>
              <a:rPr lang="en-US" dirty="0"/>
              <a:t>    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ปั๊มน้ำทำงานแต่น้ำไม่ไหล หรือ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อาจเกิดได้จากมีขยะอุดตันที่ท่อดูดน้ำ ทำให้ไม่สามารถดูดน้ำได้ จนเกิดการ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นั่นเองครับ</a:t>
            </a:r>
            <a:br>
              <a:rPr lang="th-TH" dirty="0"/>
            </a:br>
            <a:r>
              <a:rPr lang="en-US" dirty="0"/>
              <a:t>    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ปัจจัยต่อมาคือปั๊มน้ำใช้ไฟฟ้ามากเกินไป อาจเกิดได้จากเพลาของมอเตอร์ฝืดเกินไป ทำให้ต้องใช้แรงมากขึ้นในการหมุน และใช้ไฟมากขึ้นตามไปด้วยครับ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772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ประโยชน์ที่คาดว่าจะได้รับ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1. ป้องกันความเสียหายของปั๊มน้ำ โดยระบบสามารถตัดการทำงานอัตโนมัติเมื่อพบภาวะ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หรือใช้พลังงานผิดปกติ ช่วยยืดอายุการใช้งานของปั๊มน้ำ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2. ลดความเสียหายของปั๊มน้ำและอุปกรณ์ที่เกี่ยวข้อง ช่วยลดต้นทุนในการซ่อมแซม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3. สามารถนำไปประยุกต์ใช้ในภาคครัวเรือน ภาคเกษตรกรรม และอุตสาหกรรม เพื่อเพิ่มความปลอดภัยและประสิทธิภาพในการใช้งานปั๊มน้ำ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98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ขั้นตอนการดำเนินงาน</a:t>
            </a:r>
            <a:br>
              <a:rPr lang="th-TH" dirty="0"/>
            </a:br>
            <a:r>
              <a:rPr lang="th-TH" dirty="0"/>
              <a:t>1.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ศึกษาวิธีการใช้งานและทดสอบอุปกรณ์เช่น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Switch, PZEM-004T, Node MCU ESP8266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เพื่อดูว่าอุปกรณ์แต่ละชิ้นมีฟังก์ชันอะไรบ้างและใช้งานได้ถูกต้องไหม</a:t>
            </a:r>
            <a:br>
              <a:rPr lang="th-TH" dirty="0"/>
            </a:br>
            <a:r>
              <a:rPr lang="th-TH" dirty="0"/>
              <a:t>2.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ออกแบบระบบให้ตรงตามเป้าหมายที่กำหนด ทั้งระบบหน้าบ้านและหลังบ้าน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เช่น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ทำให้ระบบบอกได้ว่าตอนนี้น้ำไหลหรือไม่</a:t>
            </a:r>
            <a:br>
              <a:rPr lang="th-TH" dirty="0"/>
            </a:b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PZEM-004T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บอกได้ว่าขณะนี้ใช้ไฟฟ้าเท่าไหร่ และทำให้ตัดไฟได้โดยใช้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relay</a:t>
            </a:r>
            <a:br>
              <a:rPr lang="en-US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และหลังจากออกแบบเสร็จแล้ว ก็จะติดตั้งระบบเหล่านี้ลงในตู้พลาสติก</a:t>
            </a:r>
            <a:br>
              <a:rPr lang="th-TH" dirty="0"/>
            </a:br>
            <a:br>
              <a:rPr lang="th-TH" dirty="0"/>
            </a:br>
            <a:r>
              <a:rPr lang="th-TH" dirty="0"/>
              <a:t>3.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การวัดประสิทธิภาพของระบบ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พิจารณาจาก การทดสอบระบบแจ้งเตือน, การทดสอบการตัดการทำงานของปั๊มน้ำ และ การทดสอบการตั้งค่าและควบคุมผ่าน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Interface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73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ผลการดำเนินงาน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แบ่งเป็น 2 หัวข้อ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การออกแบบฮาร์ดแวร์</a:t>
            </a:r>
            <a:br>
              <a:rPr lang="th-TH" dirty="0"/>
            </a:br>
            <a:r>
              <a:rPr lang="th-TH" dirty="0"/>
              <a:t>เรา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ใช้บอร์ด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ESP8266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เป็นตัวประมวลผลกลางโดยมีอินพุตที่นำมาเชื่อมต่อ ได้แก่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Switch, PZEM-004T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Keypad 4x4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โดย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จะตรวจสอบว่าน้ำไหลหรือไม่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PZEM-004T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จะวัดว่าใช้ไฟเท่าไหร่ และ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Keypad 4x4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สำหรับการกำหนดค่าต่าง ๆ จากผู้ใช้งานระบบและมีจอ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LCD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เป็นเอาต์พุต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370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การออกแบบซอฟต์แวร์</a:t>
            </a:r>
            <a:br>
              <a:rPr lang="th-TH" dirty="0"/>
            </a:br>
            <a:r>
              <a:rPr lang="th-TH" dirty="0"/>
              <a:t>เรา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ใช้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Blynk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ในการแสดงหน้าจอควบคุมระบบ ซึ่งหน้านี้จะแสดงสถานะของปั๊มน้ำ สถานะของระบบ เวลา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ปริมาณไฟฟ้าที่ใช้ และการตั้งค่าต่างๆ เช่น ดีเลย์การตัดไฟ ขีดจำกัดกระแสไฟฟ้า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Interface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ใน แอพ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Blynk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ที่แสดงดังรูป มีองค์ประกอบสำคัญ ได้แก่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1.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LED 5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ตัว สำหรับบอกสถานะต่างๆ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2. เกจมิเตอร์สำหรับแสดงปริมาณไฟฟ้าที่กำลังใช้ หน่วยเป็นแอมป์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3. ช่องป้อน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input 3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ช่องสำหรับตั้งค่า จะมี ตั้งค่าดีเลย์ตัดไฟตอนน้ำไม่ไหล ดีเลย์ตัดไฟเมื่อใช้ไฟเกินกว่าที่กำหนด และตั้งค่ากำหนดกระแสไฟฟ้าที่ใช้ได้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4.ตั้งค่าประเภท </a:t>
            </a:r>
            <a:r>
              <a:rPr lang="en-US" b="0" i="0" dirty="0" err="1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boolean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จะมี 2 ตัว คือ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line notify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เป็นการตั้งค่าว่าจะให้ส่งการแจ้งเต่อนทางไลน์หรือไม่ และอีกตัวหนึ่งคือ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protect mode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ถ้า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protect mode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นี้ปิดอยู่ จะไม่ตัดการทำงานของปั๊มน้ำเมื่อพบว่ามีปัญหา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7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ผลการทดลองและสรุปผล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ระบบสามารถทำงานได้ตามที่ออกแบบไว้ โดยสามารถตรวจจับสภาวะ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Dry Run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และการใช้พลังงานผิดปกติได้อย่างมีประสิทธิภาพ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   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เมื่อพบปัญหา ระบบสามารถแจ้งเตือนผู้ใช้ผ่าน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LINE Notify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และสามารถสั่งตัดการทำงานของปั๊มน้ำโดยอัตโนมัติ ทำให้ลดความเสี่ยงที่ปั๊มน้ำจะเสียหาย ซึ่งช่วยประหยัดค่าใช้จ่ายในการซ่อมบำรุงและลดการใช้พลังงานไฟฟ้าโดยไม่จำเป็น</a:t>
            </a:r>
            <a:br>
              <a:rPr lang="th-TH" dirty="0"/>
            </a:b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นอกจากนี้ ระบบยังสามารถตั้งค่าดีเลย์และกำหนดค่าการใช้ไฟฟ้าผ่านแอปพลิเคชัน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Blynk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ได้อย่างสะดวก อย่างไรก็ตาม พบปัญหาเล็กน้อยเกี่ยวกับ ความแม่นยำของ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Switch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ในบางกรณี และความเสถียรของอินเทอร์เน็ตที่อาจทำให้การแจ้งเตือนล่าช้า ซึ่งเป็นสิ่งที่สามารถปรับปรุงให้ดีขึ้นได้ในอนาคต เช่น การใช้ </a:t>
            </a:r>
            <a:r>
              <a:rPr lang="en-US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Flow Sensor 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แบบอ</a:t>
            </a:r>
            <a:r>
              <a:rPr lang="th-TH" b="0" i="0" dirty="0" err="1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ัลต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ราโซน</a:t>
            </a:r>
            <a:r>
              <a:rPr lang="th-TH" b="0" i="0" dirty="0" err="1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ิก</a:t>
            </a:r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 หรือ พัฒนาระบบบันทึกข้อมูลเมื่อไม่มีอินเทอร์เน็ตหรือออฟไลน์อยู่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7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63866-4AA6-58FB-68F0-F002E568D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9C47A5-8B60-F6E6-0713-37095A960D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5153CE-E2AB-DB4A-EAC6-48941448FF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0" i="0" dirty="0">
                <a:solidFill>
                  <a:srgbClr val="E8EAED"/>
                </a:solidFill>
                <a:effectLst/>
                <a:latin typeface="Roboto" panose="02000000000000000000" pitchFamily="2" charset="0"/>
              </a:rPr>
              <a:t>ขอจบการนำเสนอเพียงเท่านี้ครับ หากคณะกรรมการมีคำถามหรือข้อสงสัยเพิ่มเติม พวกเรายินดีรับฟังและตอบปัญหาครับ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D3F80-4D94-5CD2-F5AA-69728DAD05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04EDB-77B2-44BA-8684-1C42B82EEC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98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365E6-7C1A-59F5-353B-D1B5F83212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ECDA31-488D-F283-566A-25DDA0183E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F2A63-DE7B-7B73-807E-A091506F8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60896-DC0E-265F-7AAC-667741CA1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2E033-A477-E946-7C72-D4E305EEF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44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2450-5CEC-94A8-FE7D-5B6EDF8B0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71836C-FB21-850F-B0D6-9FBD315DC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17A3D-B0D0-8319-CAD5-346C791D5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43913-1B2D-F398-3EB5-96102C0E5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CF689-59B8-6519-59A5-B3BC2FBF0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21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D57F79-5C77-7F14-8F3C-7D84FFC365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59B4D9-0E30-D354-5204-50937E2C4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2E2D1-51FA-B64A-6F10-99A728541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62CE1-20A9-93E9-1A8A-CC8EB4D73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322BF-EC92-92A4-EF64-7D130BA03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74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E70F5-289E-D254-8E48-643713978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72B1-2439-C229-3885-800A27345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6004E-3122-D7CE-C27E-E1F566019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83C3E-AA53-DBD4-1E1F-04435643D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3CE24-DBF3-AEFD-3C31-DEFC7F543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156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32945-0DB0-DD96-8599-DCB1116AE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0F244-AA24-C5CB-99D6-C1144099D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0E35A-C464-3614-F287-BE7AF83B6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64A62-2944-08BC-D458-9E8775BDA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FEDEF-8F6F-AF0B-6378-780E89BD6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61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4B172-2F96-DFC3-BF3E-5794AE0E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08756-5B59-0A5E-B321-48FC0B5E58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D82A67-7BAA-BA44-0899-F8A1D76B1B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D6DB6-F7DB-7B61-F444-3EFD64C34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1D2DE-FD98-22B3-C6B4-D963D568F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6B7FF-117A-981F-6B31-38C6263D8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28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0EF1A-8793-8E23-17F8-48A7715D5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1B5DC-28DD-173C-4449-6E3D54535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2B8EE3-DB66-4DEC-DFFF-7DD2F1B04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0B3D78-DC58-04CF-6292-E6FC60A90C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C7B6A6-0B5A-6EB9-649D-F8F5D89C39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D23A2-B302-98A5-F93D-71274D395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9A5268-4AD1-8691-C8C9-4706E978B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2B8499-2D72-E955-82EA-4859CD4DA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39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F7EC4-0531-F75C-2754-FD515DA0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69623-6723-97F7-369B-B07D3A2F9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62927-0F05-1292-74CE-3866E33FE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A06709-099A-77DE-D34C-96D238A4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44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07B0DB-6D16-D5FD-B3BA-A067D22BF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B0B22C-906F-1378-90DD-2B11223F5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0BA53B-B39B-B812-9791-99FD8D4B3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37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87F83-2162-D93F-8EB3-D82508623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7F4AE-ED1E-F345-7E93-ECA5CFF4A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AE526-EBC5-7F02-6E4E-AA80CA0B0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8B418C-8813-CDE2-44DD-2B41F60A6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9704-45C2-3234-D963-A32A9CFCC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2F674-E213-21CB-9081-62EECE733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DBA28-0EE3-A87C-9F27-4A69991DF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593266-FE69-BC14-D352-ECD9FFF99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ADCD3-3D74-2ABC-485C-488AC1FAD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375973-E8AC-2C7A-36C3-B0CC5B4A9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54A658-4AC1-61CE-805E-5BBDF4F2C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6FAEA-9112-A7D8-3947-8D2510E7D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189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3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D6FD1A-22EF-6E96-8248-C3E76B6FD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98E97-2093-254F-F2CD-D64251C80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23066-3A61-3EB6-7D0F-540BF39C76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80D5FA-2A19-400F-839E-4BADCE7AD5DC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FF939-CE4F-5EE2-31C3-0076C30DDB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F712A-CB31-0D8C-2790-77113DDCF6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15B85B-DD3F-4748-8196-12446DC80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17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60000"/>
                <a:lumOff val="40000"/>
              </a:schemeClr>
            </a:gs>
            <a:gs pos="100000">
              <a:srgbClr val="72C076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">
            <a:extLst>
              <a:ext uri="{FF2B5EF4-FFF2-40B4-BE49-F238E27FC236}">
                <a16:creationId xmlns:a16="http://schemas.microsoft.com/office/drawing/2014/main" id="{06B12D01-9422-8531-6C40-0511E255BAC1}"/>
              </a:ext>
            </a:extLst>
          </p:cNvPr>
          <p:cNvSpPr/>
          <p:nvPr/>
        </p:nvSpPr>
        <p:spPr>
          <a:xfrm rot="20829331">
            <a:off x="2284185" y="2029882"/>
            <a:ext cx="2637102" cy="2912233"/>
          </a:xfrm>
          <a:custGeom>
            <a:avLst/>
            <a:gdLst>
              <a:gd name="connsiteX0" fmla="*/ 1318260 w 2637102"/>
              <a:gd name="connsiteY0" fmla="*/ 2912149 h 2912233"/>
              <a:gd name="connsiteX1" fmla="*/ 1101597 w 2637102"/>
              <a:gd name="connsiteY1" fmla="*/ 2854109 h 2912233"/>
              <a:gd name="connsiteX2" fmla="*/ 216263 w 2637102"/>
              <a:gd name="connsiteY2" fmla="*/ 2342743 h 2912233"/>
              <a:gd name="connsiteX3" fmla="*/ -181 w 2637102"/>
              <a:gd name="connsiteY3" fmla="*/ 1967462 h 2912233"/>
              <a:gd name="connsiteX4" fmla="*/ -181 w 2637102"/>
              <a:gd name="connsiteY4" fmla="*/ 944510 h 2912233"/>
              <a:gd name="connsiteX5" fmla="*/ 216263 w 2637102"/>
              <a:gd name="connsiteY5" fmla="*/ 569229 h 2912233"/>
              <a:gd name="connsiteX6" fmla="*/ 1101596 w 2637102"/>
              <a:gd name="connsiteY6" fmla="*/ 57863 h 2912233"/>
              <a:gd name="connsiteX7" fmla="*/ 1534924 w 2637102"/>
              <a:gd name="connsiteY7" fmla="*/ 57863 h 2912233"/>
              <a:gd name="connsiteX8" fmla="*/ 2420258 w 2637102"/>
              <a:gd name="connsiteY8" fmla="*/ 569230 h 2912233"/>
              <a:gd name="connsiteX9" fmla="*/ 2636921 w 2637102"/>
              <a:gd name="connsiteY9" fmla="*/ 944510 h 2912233"/>
              <a:gd name="connsiteX10" fmla="*/ 2636922 w 2637102"/>
              <a:gd name="connsiteY10" fmla="*/ 1967462 h 2912233"/>
              <a:gd name="connsiteX11" fmla="*/ 2420258 w 2637102"/>
              <a:gd name="connsiteY11" fmla="*/ 2342743 h 2912233"/>
              <a:gd name="connsiteX12" fmla="*/ 1534924 w 2637102"/>
              <a:gd name="connsiteY12" fmla="*/ 2854109 h 2912233"/>
              <a:gd name="connsiteX13" fmla="*/ 1318260 w 2637102"/>
              <a:gd name="connsiteY13" fmla="*/ 2912149 h 2912233"/>
              <a:gd name="connsiteX14" fmla="*/ 1318260 w 2637102"/>
              <a:gd name="connsiteY14" fmla="*/ 14553 h 2912233"/>
              <a:gd name="connsiteX15" fmla="*/ 1109068 w 2637102"/>
              <a:gd name="connsiteY15" fmla="*/ 70394 h 2912233"/>
              <a:gd name="connsiteX16" fmla="*/ 223734 w 2637102"/>
              <a:gd name="connsiteY16" fmla="*/ 581761 h 2912233"/>
              <a:gd name="connsiteX17" fmla="*/ 14322 w 2637102"/>
              <a:gd name="connsiteY17" fmla="*/ 944510 h 2912233"/>
              <a:gd name="connsiteX18" fmla="*/ 14322 w 2637102"/>
              <a:gd name="connsiteY18" fmla="*/ 1967462 h 2912233"/>
              <a:gd name="connsiteX19" fmla="*/ 223734 w 2637102"/>
              <a:gd name="connsiteY19" fmla="*/ 2330211 h 2912233"/>
              <a:gd name="connsiteX20" fmla="*/ 1109068 w 2637102"/>
              <a:gd name="connsiteY20" fmla="*/ 2841578 h 2912233"/>
              <a:gd name="connsiteX21" fmla="*/ 1527673 w 2637102"/>
              <a:gd name="connsiteY21" fmla="*/ 2841578 h 2912233"/>
              <a:gd name="connsiteX22" fmla="*/ 2413006 w 2637102"/>
              <a:gd name="connsiteY22" fmla="*/ 2330211 h 2912233"/>
              <a:gd name="connsiteX23" fmla="*/ 2622419 w 2637102"/>
              <a:gd name="connsiteY23" fmla="*/ 1967462 h 2912233"/>
              <a:gd name="connsiteX24" fmla="*/ 2622419 w 2637102"/>
              <a:gd name="connsiteY24" fmla="*/ 944510 h 2912233"/>
              <a:gd name="connsiteX25" fmla="*/ 2413006 w 2637102"/>
              <a:gd name="connsiteY25" fmla="*/ 581761 h 2912233"/>
              <a:gd name="connsiteX26" fmla="*/ 1527673 w 2637102"/>
              <a:gd name="connsiteY26" fmla="*/ 70395 h 2912233"/>
              <a:gd name="connsiteX27" fmla="*/ 1318260 w 2637102"/>
              <a:gd name="connsiteY27" fmla="*/ 14554 h 2912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37102" h="2912233">
                <a:moveTo>
                  <a:pt x="1318260" y="2912149"/>
                </a:moveTo>
                <a:cubicBezTo>
                  <a:pt x="1242194" y="2912203"/>
                  <a:pt x="1167458" y="2892183"/>
                  <a:pt x="1101597" y="2854109"/>
                </a:cubicBezTo>
                <a:lnTo>
                  <a:pt x="216263" y="2342743"/>
                </a:lnTo>
                <a:cubicBezTo>
                  <a:pt x="82462" y="2265142"/>
                  <a:pt x="17" y="2122195"/>
                  <a:pt x="-181" y="1967462"/>
                </a:cubicBezTo>
                <a:lnTo>
                  <a:pt x="-181" y="944510"/>
                </a:lnTo>
                <a:cubicBezTo>
                  <a:pt x="17" y="789778"/>
                  <a:pt x="82462" y="646831"/>
                  <a:pt x="216263" y="569229"/>
                </a:cubicBezTo>
                <a:lnTo>
                  <a:pt x="1101596" y="57863"/>
                </a:lnTo>
                <a:cubicBezTo>
                  <a:pt x="1235716" y="-19400"/>
                  <a:pt x="1400803" y="-19400"/>
                  <a:pt x="1534924" y="57863"/>
                </a:cubicBezTo>
                <a:lnTo>
                  <a:pt x="2420258" y="569230"/>
                </a:lnTo>
                <a:cubicBezTo>
                  <a:pt x="2554110" y="646808"/>
                  <a:pt x="2636633" y="789745"/>
                  <a:pt x="2636921" y="944510"/>
                </a:cubicBezTo>
                <a:lnTo>
                  <a:pt x="2636922" y="1967462"/>
                </a:lnTo>
                <a:cubicBezTo>
                  <a:pt x="2636633" y="2122227"/>
                  <a:pt x="2554110" y="2265165"/>
                  <a:pt x="2420258" y="2342743"/>
                </a:cubicBezTo>
                <a:lnTo>
                  <a:pt x="1534924" y="2854109"/>
                </a:lnTo>
                <a:cubicBezTo>
                  <a:pt x="1469061" y="2892183"/>
                  <a:pt x="1394326" y="2912204"/>
                  <a:pt x="1318260" y="2912149"/>
                </a:cubicBezTo>
                <a:close/>
                <a:moveTo>
                  <a:pt x="1318260" y="14553"/>
                </a:moveTo>
                <a:cubicBezTo>
                  <a:pt x="1244848" y="14542"/>
                  <a:pt x="1172717" y="33797"/>
                  <a:pt x="1109068" y="70394"/>
                </a:cubicBezTo>
                <a:lnTo>
                  <a:pt x="223734" y="581761"/>
                </a:lnTo>
                <a:cubicBezTo>
                  <a:pt x="94391" y="656786"/>
                  <a:pt x="14643" y="794928"/>
                  <a:pt x="14322" y="944510"/>
                </a:cubicBezTo>
                <a:lnTo>
                  <a:pt x="14322" y="1967462"/>
                </a:lnTo>
                <a:cubicBezTo>
                  <a:pt x="14643" y="2117044"/>
                  <a:pt x="94391" y="2255186"/>
                  <a:pt x="223734" y="2330211"/>
                </a:cubicBezTo>
                <a:lnTo>
                  <a:pt x="1109068" y="2841578"/>
                </a:lnTo>
                <a:cubicBezTo>
                  <a:pt x="1238657" y="2916120"/>
                  <a:pt x="1398084" y="2916120"/>
                  <a:pt x="1527673" y="2841578"/>
                </a:cubicBezTo>
                <a:lnTo>
                  <a:pt x="2413006" y="2330211"/>
                </a:lnTo>
                <a:cubicBezTo>
                  <a:pt x="2542349" y="2255186"/>
                  <a:pt x="2622098" y="2117044"/>
                  <a:pt x="2622419" y="1967462"/>
                </a:cubicBezTo>
                <a:lnTo>
                  <a:pt x="2622419" y="944510"/>
                </a:lnTo>
                <a:cubicBezTo>
                  <a:pt x="2622098" y="794928"/>
                  <a:pt x="2542349" y="656786"/>
                  <a:pt x="2413006" y="581761"/>
                </a:cubicBezTo>
                <a:lnTo>
                  <a:pt x="1527673" y="70395"/>
                </a:lnTo>
                <a:cubicBezTo>
                  <a:pt x="1463955" y="33769"/>
                  <a:pt x="1391745" y="14514"/>
                  <a:pt x="1318260" y="14554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FBEDDA2C-1DE1-6508-97E0-6B012D0F6C98}"/>
              </a:ext>
            </a:extLst>
          </p:cNvPr>
          <p:cNvSpPr/>
          <p:nvPr/>
        </p:nvSpPr>
        <p:spPr>
          <a:xfrm>
            <a:off x="960209" y="2980851"/>
            <a:ext cx="880499" cy="971510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SHAPE 4">
            <a:extLst>
              <a:ext uri="{FF2B5EF4-FFF2-40B4-BE49-F238E27FC236}">
                <a16:creationId xmlns:a16="http://schemas.microsoft.com/office/drawing/2014/main" id="{A5259486-3507-4A9D-A778-4FD382161CBC}"/>
              </a:ext>
            </a:extLst>
          </p:cNvPr>
          <p:cNvSpPr/>
          <p:nvPr/>
        </p:nvSpPr>
        <p:spPr>
          <a:xfrm>
            <a:off x="8374478" y="975588"/>
            <a:ext cx="2221432" cy="2338366"/>
          </a:xfrm>
          <a:custGeom>
            <a:avLst/>
            <a:gdLst>
              <a:gd name="connsiteX0" fmla="*/ 1009544 w 2221432"/>
              <a:gd name="connsiteY0" fmla="*/ 2338282 h 2338366"/>
              <a:gd name="connsiteX1" fmla="*/ 792880 w 2221432"/>
              <a:gd name="connsiteY1" fmla="*/ 2265732 h 2338366"/>
              <a:gd name="connsiteX2" fmla="*/ 141570 w 2221432"/>
              <a:gd name="connsiteY2" fmla="*/ 1772394 h 2338366"/>
              <a:gd name="connsiteX3" fmla="*/ 2474 w 2221432"/>
              <a:gd name="connsiteY3" fmla="*/ 1442622 h 2338366"/>
              <a:gd name="connsiteX4" fmla="*/ 103994 w 2221432"/>
              <a:gd name="connsiteY4" fmla="*/ 631602 h 2338366"/>
              <a:gd name="connsiteX5" fmla="*/ 319999 w 2221432"/>
              <a:gd name="connsiteY5" fmla="*/ 345800 h 2338366"/>
              <a:gd name="connsiteX6" fmla="*/ 1072829 w 2221432"/>
              <a:gd name="connsiteY6" fmla="*/ 28120 h 2338366"/>
              <a:gd name="connsiteX7" fmla="*/ 1428149 w 2221432"/>
              <a:gd name="connsiteY7" fmla="*/ 72090 h 2338366"/>
              <a:gd name="connsiteX8" fmla="*/ 2079459 w 2221432"/>
              <a:gd name="connsiteY8" fmla="*/ 565429 h 2338366"/>
              <a:gd name="connsiteX9" fmla="*/ 2218555 w 2221432"/>
              <a:gd name="connsiteY9" fmla="*/ 895200 h 2338366"/>
              <a:gd name="connsiteX10" fmla="*/ 2117254 w 2221432"/>
              <a:gd name="connsiteY10" fmla="*/ 1706439 h 2338366"/>
              <a:gd name="connsiteX11" fmla="*/ 1901029 w 2221432"/>
              <a:gd name="connsiteY11" fmla="*/ 1992241 h 2338366"/>
              <a:gd name="connsiteX12" fmla="*/ 1901030 w 2221432"/>
              <a:gd name="connsiteY12" fmla="*/ 1992241 h 2338366"/>
              <a:gd name="connsiteX13" fmla="*/ 1148200 w 2221432"/>
              <a:gd name="connsiteY13" fmla="*/ 2309921 h 2338366"/>
              <a:gd name="connsiteX14" fmla="*/ 1009544 w 2221432"/>
              <a:gd name="connsiteY14" fmla="*/ 2338282 h 2338366"/>
              <a:gd name="connsiteX15" fmla="*/ 1211705 w 2221432"/>
              <a:gd name="connsiteY15" fmla="*/ 35156 h 2338366"/>
              <a:gd name="connsiteX16" fmla="*/ 1086673 w 2221432"/>
              <a:gd name="connsiteY16" fmla="*/ 60438 h 2338366"/>
              <a:gd name="connsiteX17" fmla="*/ 333842 w 2221432"/>
              <a:gd name="connsiteY17" fmla="*/ 378118 h 2338366"/>
              <a:gd name="connsiteX18" fmla="*/ 138933 w 2221432"/>
              <a:gd name="connsiteY18" fmla="*/ 636659 h 2338366"/>
              <a:gd name="connsiteX19" fmla="*/ 37413 w 2221432"/>
              <a:gd name="connsiteY19" fmla="*/ 1447678 h 2338366"/>
              <a:gd name="connsiteX20" fmla="*/ 162885 w 2221432"/>
              <a:gd name="connsiteY20" fmla="*/ 1745353 h 2338366"/>
              <a:gd name="connsiteX21" fmla="*/ 814194 w 2221432"/>
              <a:gd name="connsiteY21" fmla="*/ 2238691 h 2338366"/>
              <a:gd name="connsiteX22" fmla="*/ 1134576 w 2221432"/>
              <a:gd name="connsiteY22" fmla="*/ 2278923 h 2338366"/>
              <a:gd name="connsiteX23" fmla="*/ 1887186 w 2221432"/>
              <a:gd name="connsiteY23" fmla="*/ 1960144 h 2338366"/>
              <a:gd name="connsiteX24" fmla="*/ 2081876 w 2221432"/>
              <a:gd name="connsiteY24" fmla="*/ 1702702 h 2338366"/>
              <a:gd name="connsiteX25" fmla="*/ 2183396 w 2221432"/>
              <a:gd name="connsiteY25" fmla="*/ 891463 h 2338366"/>
              <a:gd name="connsiteX26" fmla="*/ 2057923 w 2221432"/>
              <a:gd name="connsiteY26" fmla="*/ 594009 h 2338366"/>
              <a:gd name="connsiteX27" fmla="*/ 1406614 w 2221432"/>
              <a:gd name="connsiteY27" fmla="*/ 100670 h 2338366"/>
              <a:gd name="connsiteX28" fmla="*/ 1211705 w 2221432"/>
              <a:gd name="connsiteY28" fmla="*/ 35155 h 2338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221432" h="2338366">
                <a:moveTo>
                  <a:pt x="1009544" y="2338282"/>
                </a:moveTo>
                <a:cubicBezTo>
                  <a:pt x="931348" y="2338379"/>
                  <a:pt x="855264" y="2312902"/>
                  <a:pt x="792880" y="2265732"/>
                </a:cubicBezTo>
                <a:lnTo>
                  <a:pt x="141570" y="1772394"/>
                </a:lnTo>
                <a:cubicBezTo>
                  <a:pt x="39945" y="1694995"/>
                  <a:pt x="-13004" y="1569462"/>
                  <a:pt x="2474" y="1442622"/>
                </a:cubicBezTo>
                <a:lnTo>
                  <a:pt x="103994" y="631602"/>
                </a:lnTo>
                <a:cubicBezTo>
                  <a:pt x="120022" y="504662"/>
                  <a:pt x="202287" y="395815"/>
                  <a:pt x="319999" y="345800"/>
                </a:cubicBezTo>
                <a:lnTo>
                  <a:pt x="1072829" y="28120"/>
                </a:lnTo>
                <a:cubicBezTo>
                  <a:pt x="1190646" y="-21562"/>
                  <a:pt x="1325981" y="-4815"/>
                  <a:pt x="1428149" y="72090"/>
                </a:cubicBezTo>
                <a:lnTo>
                  <a:pt x="2079459" y="565429"/>
                </a:lnTo>
                <a:cubicBezTo>
                  <a:pt x="2181193" y="642742"/>
                  <a:pt x="2234170" y="768341"/>
                  <a:pt x="2218555" y="895200"/>
                </a:cubicBezTo>
                <a:lnTo>
                  <a:pt x="2117254" y="1706439"/>
                </a:lnTo>
                <a:cubicBezTo>
                  <a:pt x="2101184" y="1833429"/>
                  <a:pt x="2018827" y="1942289"/>
                  <a:pt x="1901029" y="1992241"/>
                </a:cubicBezTo>
                <a:lnTo>
                  <a:pt x="1901030" y="1992241"/>
                </a:lnTo>
                <a:lnTo>
                  <a:pt x="1148200" y="2309921"/>
                </a:lnTo>
                <a:cubicBezTo>
                  <a:pt x="1104332" y="2328524"/>
                  <a:pt x="1057189" y="2338166"/>
                  <a:pt x="1009544" y="2338282"/>
                </a:cubicBezTo>
                <a:close/>
                <a:moveTo>
                  <a:pt x="1211705" y="35156"/>
                </a:moveTo>
                <a:cubicBezTo>
                  <a:pt x="1168757" y="35131"/>
                  <a:pt x="1126240" y="43728"/>
                  <a:pt x="1086673" y="60438"/>
                </a:cubicBezTo>
                <a:lnTo>
                  <a:pt x="333842" y="378118"/>
                </a:lnTo>
                <a:cubicBezTo>
                  <a:pt x="227376" y="423276"/>
                  <a:pt x="153077" y="521831"/>
                  <a:pt x="138933" y="636659"/>
                </a:cubicBezTo>
                <a:lnTo>
                  <a:pt x="37413" y="1447678"/>
                </a:lnTo>
                <a:cubicBezTo>
                  <a:pt x="23387" y="1562161"/>
                  <a:pt x="71156" y="1675490"/>
                  <a:pt x="162885" y="1745353"/>
                </a:cubicBezTo>
                <a:lnTo>
                  <a:pt x="814194" y="2238691"/>
                </a:lnTo>
                <a:cubicBezTo>
                  <a:pt x="906217" y="2308200"/>
                  <a:pt x="1028237" y="2323522"/>
                  <a:pt x="1134576" y="2278923"/>
                </a:cubicBezTo>
                <a:lnTo>
                  <a:pt x="1887186" y="1960144"/>
                </a:lnTo>
                <a:cubicBezTo>
                  <a:pt x="1993257" y="1915117"/>
                  <a:pt x="2067406" y="1817069"/>
                  <a:pt x="2081876" y="1702702"/>
                </a:cubicBezTo>
                <a:lnTo>
                  <a:pt x="2183396" y="891463"/>
                </a:lnTo>
                <a:cubicBezTo>
                  <a:pt x="2197478" y="777034"/>
                  <a:pt x="2149690" y="663744"/>
                  <a:pt x="2057923" y="594009"/>
                </a:cubicBezTo>
                <a:lnTo>
                  <a:pt x="1406614" y="100670"/>
                </a:lnTo>
                <a:cubicBezTo>
                  <a:pt x="1350496" y="58203"/>
                  <a:pt x="1282068" y="35202"/>
                  <a:pt x="1211705" y="35155"/>
                </a:cubicBezTo>
                <a:close/>
              </a:path>
            </a:pathLst>
          </a:custGeom>
          <a:solidFill>
            <a:schemeClr val="bg1"/>
          </a:solidFill>
          <a:ln w="21973" cap="flat">
            <a:noFill/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7" name="NA">
            <a:extLst>
              <a:ext uri="{FF2B5EF4-FFF2-40B4-BE49-F238E27FC236}">
                <a16:creationId xmlns:a16="http://schemas.microsoft.com/office/drawing/2014/main" id="{633D3A7E-B827-7DBD-36D1-0992422B116F}"/>
              </a:ext>
            </a:extLst>
          </p:cNvPr>
          <p:cNvSpPr/>
          <p:nvPr/>
        </p:nvSpPr>
        <p:spPr>
          <a:xfrm>
            <a:off x="-4715" y="0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94CC252-1CE1-FA36-C68B-1A64B0AB6FA0}"/>
              </a:ext>
            </a:extLst>
          </p:cNvPr>
          <p:cNvGrpSpPr/>
          <p:nvPr/>
        </p:nvGrpSpPr>
        <p:grpSpPr>
          <a:xfrm>
            <a:off x="2223654" y="2688431"/>
            <a:ext cx="7744691" cy="2493832"/>
            <a:chOff x="2223654" y="2627712"/>
            <a:chExt cx="7744691" cy="249383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E153367-1932-8F34-7E0E-929BDA6DC9C4}"/>
                </a:ext>
              </a:extLst>
            </p:cNvPr>
            <p:cNvGrpSpPr/>
            <p:nvPr/>
          </p:nvGrpSpPr>
          <p:grpSpPr>
            <a:xfrm>
              <a:off x="2424159" y="2627712"/>
              <a:ext cx="7338966" cy="2493832"/>
              <a:chOff x="2082093" y="4115309"/>
              <a:chExt cx="6757107" cy="1435597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E321670-1C30-2245-0766-001046C38F17}"/>
                  </a:ext>
                </a:extLst>
              </p:cNvPr>
              <p:cNvSpPr txBox="1"/>
              <p:nvPr/>
            </p:nvSpPr>
            <p:spPr>
              <a:xfrm>
                <a:off x="2082093" y="4115309"/>
                <a:ext cx="6757107" cy="690980"/>
              </a:xfrm>
              <a:prstGeom prst="rect">
                <a:avLst/>
              </a:prstGeom>
              <a:noFill/>
              <a:effectLst>
                <a:outerShdw blurRad="50800" dist="50800" dir="2880000" algn="ctr" rotWithShape="0">
                  <a:srgbClr val="000000">
                    <a:alpha val="35000"/>
                  </a:srgb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h-TH" sz="36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ระบบแจ้งเตือนและตัดการทำงานของปั๊มน้ำโดยใช้เทคโนโลยีอินเทอร์เน็ตในทุกสิ่ง</a:t>
                </a:r>
                <a:endParaRPr lang="en-US" sz="3600" b="1" dirty="0">
                  <a:solidFill>
                    <a:srgbClr val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Lato Black" panose="020F0502020204030203" pitchFamily="34" charset="77"/>
                </a:endParaRPr>
              </a:p>
            </p:txBody>
          </p:sp>
          <p:sp>
            <p:nvSpPr>
              <p:cNvPr id="30" name="TextBox 10">
                <a:extLst>
                  <a:ext uri="{FF2B5EF4-FFF2-40B4-BE49-F238E27FC236}">
                    <a16:creationId xmlns:a16="http://schemas.microsoft.com/office/drawing/2014/main" id="{08CE6858-A253-FC58-9C08-976F4804306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84705" y="5001676"/>
                <a:ext cx="6754495" cy="54923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50800" dir="2880000" algn="ctr" rotWithShape="0">
                  <a:srgbClr val="000000">
                    <a:alpha val="35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22" tIns="45711" rIns="91422" bIns="45711">
                <a:spAutoFit/>
              </a:bodyPr>
              <a:lstStyle>
                <a:lvl1pPr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5pPr>
                <a:lvl6pPr marL="25146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6pPr>
                <a:lvl7pPr marL="29718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7pPr>
                <a:lvl8pPr marL="34290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8pPr>
                <a:lvl9pPr marL="3886200" indent="-228600" defTabSz="1827213" fontAlgn="base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Lato Light" panose="020F0302020204030203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/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A notification and shutdown system for water pumps</a:t>
                </a:r>
                <a:r>
                  <a:rPr lang="en-US" sz="28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 </a:t>
                </a:r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using </a:t>
                </a:r>
              </a:p>
              <a:p>
                <a:pPr algn="ctr"/>
                <a:r>
                  <a:rPr lang="en-US" sz="2800" b="0" i="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JasmineUPC" panose="02020603050405020304" pitchFamily="18" charset="-34"/>
                    <a:cs typeface="JasmineUPC" panose="02020603050405020304" pitchFamily="18" charset="-34"/>
                  </a:rPr>
                  <a:t>Internet of Things (IoT) technology.</a:t>
                </a:r>
                <a:endParaRPr lang="en-US" sz="28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JasmineUPC" panose="02020603050405020304" pitchFamily="18" charset="-34"/>
                  <a:cs typeface="JasmineUPC" panose="02020603050405020304" pitchFamily="18" charset="-34"/>
                </a:endParaRPr>
              </a:p>
            </p:txBody>
          </p: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4E6484B-349F-2905-2EDF-1CE3504C5B2E}"/>
                </a:ext>
              </a:extLst>
            </p:cNvPr>
            <p:cNvCxnSpPr>
              <a:cxnSpLocks/>
            </p:cNvCxnSpPr>
            <p:nvPr/>
          </p:nvCxnSpPr>
          <p:spPr>
            <a:xfrm>
              <a:off x="2223654" y="3952361"/>
              <a:ext cx="7744691" cy="0"/>
            </a:xfrm>
            <a:prstGeom prst="line">
              <a:avLst/>
            </a:prstGeom>
            <a:noFill/>
            <a:ln w="57150" cap="flat" cmpd="sng" algn="ctr">
              <a:solidFill>
                <a:srgbClr val="282E39"/>
              </a:solidFill>
              <a:prstDash val="solid"/>
              <a:miter lim="800000"/>
            </a:ln>
            <a:effectLst/>
          </p:spPr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3338457-47BB-453E-5540-8D8C3B4229BA}"/>
              </a:ext>
            </a:extLst>
          </p:cNvPr>
          <p:cNvGrpSpPr/>
          <p:nvPr/>
        </p:nvGrpSpPr>
        <p:grpSpPr>
          <a:xfrm>
            <a:off x="4534874" y="471680"/>
            <a:ext cx="3117536" cy="1960908"/>
            <a:chOff x="190500" y="123825"/>
            <a:chExt cx="3117536" cy="1960908"/>
          </a:xfrm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408AE09-D185-B587-B946-105D91627D41}"/>
                </a:ext>
              </a:extLst>
            </p:cNvPr>
            <p:cNvSpPr/>
            <p:nvPr/>
          </p:nvSpPr>
          <p:spPr>
            <a:xfrm>
              <a:off x="190500" y="123825"/>
              <a:ext cx="3117536" cy="1960908"/>
            </a:xfrm>
            <a:prstGeom prst="roundRect">
              <a:avLst>
                <a:gd name="adj" fmla="val 26893"/>
              </a:avLst>
            </a:prstGeom>
            <a:solidFill>
              <a:schemeClr val="bg1"/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 descr="A logo with text and images&#10;&#10;AI-generated content may be incorrect.">
              <a:extLst>
                <a:ext uri="{FF2B5EF4-FFF2-40B4-BE49-F238E27FC236}">
                  <a16:creationId xmlns:a16="http://schemas.microsoft.com/office/drawing/2014/main" id="{3D9EADDE-20EB-0CA4-77B4-ACBEA7E91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0041" y="418242"/>
              <a:ext cx="1372075" cy="1372075"/>
            </a:xfrm>
            <a:prstGeom prst="rect">
              <a:avLst/>
            </a:prstGeom>
          </p:spPr>
        </p:pic>
        <p:pic>
          <p:nvPicPr>
            <p:cNvPr id="5" name="Picture 4" descr="A logo with a crown and a blue ribbon&#10;&#10;AI-generated content may be incorrect.">
              <a:extLst>
                <a:ext uri="{FF2B5EF4-FFF2-40B4-BE49-F238E27FC236}">
                  <a16:creationId xmlns:a16="http://schemas.microsoft.com/office/drawing/2014/main" id="{DABF9CE2-B2AB-76CB-3C9A-A79F7A186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824" y="418242"/>
              <a:ext cx="909412" cy="1372075"/>
            </a:xfrm>
            <a:prstGeom prst="rect">
              <a:avLst/>
            </a:prstGeom>
          </p:spPr>
        </p:pic>
      </p:grpSp>
      <p:sp>
        <p:nvSpPr>
          <p:cNvPr id="19" name="SHAPE 3">
            <a:extLst>
              <a:ext uri="{FF2B5EF4-FFF2-40B4-BE49-F238E27FC236}">
                <a16:creationId xmlns:a16="http://schemas.microsoft.com/office/drawing/2014/main" id="{7D0C0699-E2DA-68C5-70E6-2D387A0B0689}"/>
              </a:ext>
            </a:extLst>
          </p:cNvPr>
          <p:cNvSpPr/>
          <p:nvPr/>
        </p:nvSpPr>
        <p:spPr>
          <a:xfrm rot="944656">
            <a:off x="6484114" y="5780180"/>
            <a:ext cx="1671503" cy="1844275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070ED6C-7893-D036-F274-B56D88EC9B7E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rgbClr val="72C076"/>
              </a:gs>
              <a:gs pos="100000">
                <a:srgbClr val="002060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7D3CD547-1064-A848-2F3E-655A0DBE6344}"/>
              </a:ext>
            </a:extLst>
          </p:cNvPr>
          <p:cNvSpPr/>
          <p:nvPr/>
        </p:nvSpPr>
        <p:spPr>
          <a:xfrm>
            <a:off x="13888032" y="3339287"/>
            <a:ext cx="1668821" cy="174332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BIG SHAPE">
            <a:extLst>
              <a:ext uri="{FF2B5EF4-FFF2-40B4-BE49-F238E27FC236}">
                <a16:creationId xmlns:a16="http://schemas.microsoft.com/office/drawing/2014/main" id="{AA68D7F3-0E3E-F377-5D0F-052AD07C1568}"/>
              </a:ext>
            </a:extLst>
          </p:cNvPr>
          <p:cNvSpPr/>
          <p:nvPr/>
        </p:nvSpPr>
        <p:spPr>
          <a:xfrm>
            <a:off x="11548085" y="-2512605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9032F58-1023-8A1A-69FD-47743D0471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7358" y="1226885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23E5085-62E3-D2CC-B2A4-A00449CA0A7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7995251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88210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219E6BE-5BD3-FDEE-FDA6-1C0035F748CC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20" name="!!BIG SHAPE">
            <a:extLst>
              <a:ext uri="{FF2B5EF4-FFF2-40B4-BE49-F238E27FC236}">
                <a16:creationId xmlns:a16="http://schemas.microsoft.com/office/drawing/2014/main" id="{7F8FB372-2070-E076-6306-79466E0921CC}"/>
              </a:ext>
            </a:extLst>
          </p:cNvPr>
          <p:cNvSpPr/>
          <p:nvPr/>
        </p:nvSpPr>
        <p:spPr>
          <a:xfrm>
            <a:off x="-1646360" y="-2225169"/>
            <a:ext cx="6747208" cy="6904111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1" name="Freeform 14">
            <a:extLst>
              <a:ext uri="{FF2B5EF4-FFF2-40B4-BE49-F238E27FC236}">
                <a16:creationId xmlns:a16="http://schemas.microsoft.com/office/drawing/2014/main" id="{B518D9B6-AD9D-BA25-0F97-6FFCF2883298}"/>
              </a:ext>
            </a:extLst>
          </p:cNvPr>
          <p:cNvSpPr/>
          <p:nvPr/>
        </p:nvSpPr>
        <p:spPr>
          <a:xfrm>
            <a:off x="-797910" y="5366462"/>
            <a:ext cx="3243802" cy="3319300"/>
          </a:xfrm>
          <a:custGeom>
            <a:avLst/>
            <a:gdLst>
              <a:gd name="connsiteX0" fmla="*/ 1386976 w 3243802"/>
              <a:gd name="connsiteY0" fmla="*/ 3319442 h 3319300"/>
              <a:gd name="connsiteX1" fmla="*/ 1052114 w 3243802"/>
              <a:gd name="connsiteY1" fmla="*/ 3192563 h 3319300"/>
              <a:gd name="connsiteX2" fmla="*/ 169573 w 3243802"/>
              <a:gd name="connsiteY2" fmla="*/ 2410344 h 3319300"/>
              <a:gd name="connsiteX3" fmla="*/ 9761 w 3243802"/>
              <a:gd name="connsiteY3" fmla="*/ 1933058 h 3319300"/>
              <a:gd name="connsiteX4" fmla="*/ 245238 w 3243802"/>
              <a:gd name="connsiteY4" fmla="*/ 777362 h 3319300"/>
              <a:gd name="connsiteX5" fmla="*/ 579438 w 3243802"/>
              <a:gd name="connsiteY5" fmla="*/ 399776 h 3319300"/>
              <a:gd name="connsiteX6" fmla="*/ 1697455 w 3243802"/>
              <a:gd name="connsiteY6" fmla="*/ 26034 h 3319300"/>
              <a:gd name="connsiteX7" fmla="*/ 2191334 w 3243802"/>
              <a:gd name="connsiteY7" fmla="*/ 126662 h 3319300"/>
              <a:gd name="connsiteX8" fmla="*/ 3074007 w 3243802"/>
              <a:gd name="connsiteY8" fmla="*/ 908881 h 3319300"/>
              <a:gd name="connsiteX9" fmla="*/ 3233686 w 3243802"/>
              <a:gd name="connsiteY9" fmla="*/ 1387228 h 3319300"/>
              <a:gd name="connsiteX10" fmla="*/ 2998210 w 3243802"/>
              <a:gd name="connsiteY10" fmla="*/ 2542924 h 3319300"/>
              <a:gd name="connsiteX11" fmla="*/ 2664142 w 3243802"/>
              <a:gd name="connsiteY11" fmla="*/ 2920510 h 3319300"/>
              <a:gd name="connsiteX12" fmla="*/ 1546125 w 3243802"/>
              <a:gd name="connsiteY12" fmla="*/ 3294252 h 3319300"/>
              <a:gd name="connsiteX13" fmla="*/ 1386976 w 3243802"/>
              <a:gd name="connsiteY13" fmla="*/ 3319442 h 3319300"/>
              <a:gd name="connsiteX14" fmla="*/ 1856604 w 3243802"/>
              <a:gd name="connsiteY14" fmla="*/ 25636 h 3319300"/>
              <a:gd name="connsiteX15" fmla="*/ 1705671 w 3243802"/>
              <a:gd name="connsiteY15" fmla="*/ 50429 h 3319300"/>
              <a:gd name="connsiteX16" fmla="*/ 587521 w 3243802"/>
              <a:gd name="connsiteY16" fmla="*/ 424170 h 3319300"/>
              <a:gd name="connsiteX17" fmla="*/ 270416 w 3243802"/>
              <a:gd name="connsiteY17" fmla="*/ 782135 h 3319300"/>
              <a:gd name="connsiteX18" fmla="*/ 34939 w 3243802"/>
              <a:gd name="connsiteY18" fmla="*/ 1937831 h 3319300"/>
              <a:gd name="connsiteX19" fmla="*/ 186667 w 3243802"/>
              <a:gd name="connsiteY19" fmla="*/ 2391783 h 3319300"/>
              <a:gd name="connsiteX20" fmla="*/ 1069208 w 3243802"/>
              <a:gd name="connsiteY20" fmla="*/ 3174002 h 3319300"/>
              <a:gd name="connsiteX21" fmla="*/ 1537909 w 3243802"/>
              <a:gd name="connsiteY21" fmla="*/ 3269592 h 3319300"/>
              <a:gd name="connsiteX22" fmla="*/ 2655927 w 3243802"/>
              <a:gd name="connsiteY22" fmla="*/ 2895850 h 3319300"/>
              <a:gd name="connsiteX23" fmla="*/ 2660035 w 3243802"/>
              <a:gd name="connsiteY23" fmla="*/ 2908047 h 3319300"/>
              <a:gd name="connsiteX24" fmla="*/ 2655927 w 3243802"/>
              <a:gd name="connsiteY24" fmla="*/ 2895850 h 3319300"/>
              <a:gd name="connsiteX25" fmla="*/ 2973032 w 3243802"/>
              <a:gd name="connsiteY25" fmla="*/ 2537886 h 3319300"/>
              <a:gd name="connsiteX26" fmla="*/ 3208509 w 3243802"/>
              <a:gd name="connsiteY26" fmla="*/ 1382190 h 3319300"/>
              <a:gd name="connsiteX27" fmla="*/ 3056913 w 3243802"/>
              <a:gd name="connsiteY27" fmla="*/ 928370 h 3319300"/>
              <a:gd name="connsiteX28" fmla="*/ 2174372 w 3243802"/>
              <a:gd name="connsiteY28" fmla="*/ 146151 h 3319300"/>
              <a:gd name="connsiteX29" fmla="*/ 1856604 w 3243802"/>
              <a:gd name="connsiteY29" fmla="*/ 25636 h 33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243802" h="3319300">
                <a:moveTo>
                  <a:pt x="1386976" y="3319442"/>
                </a:moveTo>
                <a:cubicBezTo>
                  <a:pt x="1263632" y="3319389"/>
                  <a:pt x="1144555" y="3274272"/>
                  <a:pt x="1052114" y="3192563"/>
                </a:cubicBezTo>
                <a:lnTo>
                  <a:pt x="169573" y="2410344"/>
                </a:lnTo>
                <a:cubicBezTo>
                  <a:pt x="35390" y="2290917"/>
                  <a:pt x="-25434" y="2109256"/>
                  <a:pt x="9761" y="1933058"/>
                </a:cubicBezTo>
                <a:lnTo>
                  <a:pt x="245238" y="777362"/>
                </a:lnTo>
                <a:cubicBezTo>
                  <a:pt x="281494" y="600939"/>
                  <a:pt x="408787" y="457130"/>
                  <a:pt x="579438" y="399776"/>
                </a:cubicBezTo>
                <a:lnTo>
                  <a:pt x="1697455" y="26034"/>
                </a:lnTo>
                <a:cubicBezTo>
                  <a:pt x="1868239" y="-30856"/>
                  <a:pt x="2056382" y="7473"/>
                  <a:pt x="2191334" y="126662"/>
                </a:cubicBezTo>
                <a:lnTo>
                  <a:pt x="3074007" y="908881"/>
                </a:lnTo>
                <a:cubicBezTo>
                  <a:pt x="3208575" y="1028508"/>
                  <a:pt x="3269399" y="1210712"/>
                  <a:pt x="3233686" y="1387228"/>
                </a:cubicBezTo>
                <a:lnTo>
                  <a:pt x="2998210" y="2542924"/>
                </a:lnTo>
                <a:cubicBezTo>
                  <a:pt x="2961994" y="2719321"/>
                  <a:pt x="2834754" y="2863143"/>
                  <a:pt x="2664142" y="2920510"/>
                </a:cubicBezTo>
                <a:lnTo>
                  <a:pt x="1546125" y="3294252"/>
                </a:lnTo>
                <a:cubicBezTo>
                  <a:pt x="1494776" y="3311156"/>
                  <a:pt x="1441028" y="3319654"/>
                  <a:pt x="1386976" y="3319442"/>
                </a:cubicBezTo>
                <a:close/>
                <a:moveTo>
                  <a:pt x="1856604" y="25636"/>
                </a:moveTo>
                <a:cubicBezTo>
                  <a:pt x="1805282" y="25663"/>
                  <a:pt x="1754304" y="34042"/>
                  <a:pt x="1705671" y="50429"/>
                </a:cubicBezTo>
                <a:lnTo>
                  <a:pt x="587521" y="424170"/>
                </a:lnTo>
                <a:cubicBezTo>
                  <a:pt x="425722" y="478581"/>
                  <a:pt x="304975" y="614886"/>
                  <a:pt x="270416" y="782135"/>
                </a:cubicBezTo>
                <a:lnTo>
                  <a:pt x="34939" y="1937831"/>
                </a:lnTo>
                <a:cubicBezTo>
                  <a:pt x="1108" y="2105385"/>
                  <a:pt x="58898" y="2278295"/>
                  <a:pt x="186667" y="2391783"/>
                </a:cubicBezTo>
                <a:lnTo>
                  <a:pt x="1069208" y="3174002"/>
                </a:lnTo>
                <a:cubicBezTo>
                  <a:pt x="1197269" y="3287106"/>
                  <a:pt x="1375805" y="3323525"/>
                  <a:pt x="1537909" y="3269592"/>
                </a:cubicBezTo>
                <a:lnTo>
                  <a:pt x="2655927" y="2895850"/>
                </a:lnTo>
                <a:lnTo>
                  <a:pt x="2660035" y="2908047"/>
                </a:lnTo>
                <a:lnTo>
                  <a:pt x="2655927" y="2895850"/>
                </a:lnTo>
                <a:cubicBezTo>
                  <a:pt x="2817792" y="2841533"/>
                  <a:pt x="2938579" y="2705188"/>
                  <a:pt x="2973032" y="2537886"/>
                </a:cubicBezTo>
                <a:lnTo>
                  <a:pt x="3208509" y="1382190"/>
                </a:lnTo>
                <a:cubicBezTo>
                  <a:pt x="3242406" y="1214703"/>
                  <a:pt x="3184656" y="1041819"/>
                  <a:pt x="3056913" y="928370"/>
                </a:cubicBezTo>
                <a:lnTo>
                  <a:pt x="2174372" y="146151"/>
                </a:lnTo>
                <a:cubicBezTo>
                  <a:pt x="2086688" y="68539"/>
                  <a:pt x="1973680" y="25676"/>
                  <a:pt x="1856604" y="256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2" name="SHAPE 2">
            <a:extLst>
              <a:ext uri="{FF2B5EF4-FFF2-40B4-BE49-F238E27FC236}">
                <a16:creationId xmlns:a16="http://schemas.microsoft.com/office/drawing/2014/main" id="{569234EE-9BE5-6448-40E8-B52DEDC01C53}"/>
              </a:ext>
            </a:extLst>
          </p:cNvPr>
          <p:cNvSpPr/>
          <p:nvPr/>
        </p:nvSpPr>
        <p:spPr>
          <a:xfrm>
            <a:off x="5945442" y="964280"/>
            <a:ext cx="1657228" cy="1822106"/>
          </a:xfrm>
          <a:custGeom>
            <a:avLst/>
            <a:gdLst>
              <a:gd name="connsiteX0" fmla="*/ 833988 w 1657228"/>
              <a:gd name="connsiteY0" fmla="*/ 1822249 h 1822106"/>
              <a:gd name="connsiteX1" fmla="*/ 697499 w 1657228"/>
              <a:gd name="connsiteY1" fmla="*/ 1786453 h 1822106"/>
              <a:gd name="connsiteX2" fmla="*/ 145844 w 1657228"/>
              <a:gd name="connsiteY2" fmla="*/ 1474095 h 1822106"/>
              <a:gd name="connsiteX3" fmla="*/ 5379 w 1657228"/>
              <a:gd name="connsiteY3" fmla="*/ 1235452 h 1822106"/>
              <a:gd name="connsiteX4" fmla="*/ -53 w 1657228"/>
              <a:gd name="connsiteY4" fmla="*/ 601324 h 1822106"/>
              <a:gd name="connsiteX5" fmla="*/ 136303 w 1657228"/>
              <a:gd name="connsiteY5" fmla="*/ 360162 h 1822106"/>
              <a:gd name="connsiteX6" fmla="*/ 682525 w 1657228"/>
              <a:gd name="connsiteY6" fmla="*/ 38392 h 1822106"/>
              <a:gd name="connsiteX7" fmla="*/ 959478 w 1657228"/>
              <a:gd name="connsiteY7" fmla="*/ 36005 h 1822106"/>
              <a:gd name="connsiteX8" fmla="*/ 1511132 w 1657228"/>
              <a:gd name="connsiteY8" fmla="*/ 348363 h 1822106"/>
              <a:gd name="connsiteX9" fmla="*/ 1651730 w 1657228"/>
              <a:gd name="connsiteY9" fmla="*/ 587006 h 1822106"/>
              <a:gd name="connsiteX10" fmla="*/ 1657162 w 1657228"/>
              <a:gd name="connsiteY10" fmla="*/ 1221134 h 1822106"/>
              <a:gd name="connsiteX11" fmla="*/ 1520674 w 1657228"/>
              <a:gd name="connsiteY11" fmla="*/ 1462296 h 1822106"/>
              <a:gd name="connsiteX12" fmla="*/ 974584 w 1657228"/>
              <a:gd name="connsiteY12" fmla="*/ 1784597 h 1822106"/>
              <a:gd name="connsiteX13" fmla="*/ 833988 w 1657228"/>
              <a:gd name="connsiteY13" fmla="*/ 1822249 h 1822106"/>
              <a:gd name="connsiteX14" fmla="*/ 823121 w 1657228"/>
              <a:gd name="connsiteY14" fmla="*/ 25532 h 1822106"/>
              <a:gd name="connsiteX15" fmla="*/ 695643 w 1657228"/>
              <a:gd name="connsiteY15" fmla="*/ 60267 h 1822106"/>
              <a:gd name="connsiteX16" fmla="*/ 149423 w 1657228"/>
              <a:gd name="connsiteY16" fmla="*/ 382038 h 1822106"/>
              <a:gd name="connsiteX17" fmla="*/ 25654 w 1657228"/>
              <a:gd name="connsiteY17" fmla="*/ 600794 h 1822106"/>
              <a:gd name="connsiteX18" fmla="*/ 31087 w 1657228"/>
              <a:gd name="connsiteY18" fmla="*/ 1235055 h 1822106"/>
              <a:gd name="connsiteX19" fmla="*/ 158168 w 1657228"/>
              <a:gd name="connsiteY19" fmla="*/ 1451690 h 1822106"/>
              <a:gd name="connsiteX20" fmla="*/ 709822 w 1657228"/>
              <a:gd name="connsiteY20" fmla="*/ 1764047 h 1822106"/>
              <a:gd name="connsiteX21" fmla="*/ 961598 w 1657228"/>
              <a:gd name="connsiteY21" fmla="*/ 1761925 h 1822106"/>
              <a:gd name="connsiteX22" fmla="*/ 1507819 w 1657228"/>
              <a:gd name="connsiteY22" fmla="*/ 1439890 h 1822106"/>
              <a:gd name="connsiteX23" fmla="*/ 1631587 w 1657228"/>
              <a:gd name="connsiteY23" fmla="*/ 1221134 h 1822106"/>
              <a:gd name="connsiteX24" fmla="*/ 1626155 w 1657228"/>
              <a:gd name="connsiteY24" fmla="*/ 587006 h 1822106"/>
              <a:gd name="connsiteX25" fmla="*/ 1498676 w 1657228"/>
              <a:gd name="connsiteY25" fmla="*/ 370371 h 1822106"/>
              <a:gd name="connsiteX26" fmla="*/ 947022 w 1657228"/>
              <a:gd name="connsiteY26" fmla="*/ 58146 h 1822106"/>
              <a:gd name="connsiteX27" fmla="*/ 823254 w 1657228"/>
              <a:gd name="connsiteY27" fmla="*/ 25532 h 1822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657228" h="1822106">
                <a:moveTo>
                  <a:pt x="833988" y="1822249"/>
                </a:moveTo>
                <a:cubicBezTo>
                  <a:pt x="786163" y="1822289"/>
                  <a:pt x="739148" y="1809946"/>
                  <a:pt x="697499" y="1786453"/>
                </a:cubicBezTo>
                <a:lnTo>
                  <a:pt x="145844" y="1474095"/>
                </a:lnTo>
                <a:cubicBezTo>
                  <a:pt x="59989" y="1425147"/>
                  <a:pt x="6533" y="1334304"/>
                  <a:pt x="5379" y="1235452"/>
                </a:cubicBezTo>
                <a:lnTo>
                  <a:pt x="-53" y="601324"/>
                </a:lnTo>
                <a:cubicBezTo>
                  <a:pt x="-649" y="502407"/>
                  <a:pt x="51256" y="410609"/>
                  <a:pt x="136303" y="360162"/>
                </a:cubicBezTo>
                <a:lnTo>
                  <a:pt x="682525" y="38392"/>
                </a:lnTo>
                <a:cubicBezTo>
                  <a:pt x="767824" y="-11738"/>
                  <a:pt x="873331" y="-12646"/>
                  <a:pt x="959478" y="36005"/>
                </a:cubicBezTo>
                <a:lnTo>
                  <a:pt x="1511132" y="348363"/>
                </a:lnTo>
                <a:cubicBezTo>
                  <a:pt x="1597027" y="397285"/>
                  <a:pt x="1650550" y="488128"/>
                  <a:pt x="1651730" y="587006"/>
                </a:cubicBezTo>
                <a:lnTo>
                  <a:pt x="1657162" y="1221134"/>
                </a:lnTo>
                <a:cubicBezTo>
                  <a:pt x="1657891" y="1320118"/>
                  <a:pt x="1605893" y="1411995"/>
                  <a:pt x="1520674" y="1462296"/>
                </a:cubicBezTo>
                <a:lnTo>
                  <a:pt x="974584" y="1784597"/>
                </a:lnTo>
                <a:cubicBezTo>
                  <a:pt x="931915" y="1809482"/>
                  <a:pt x="883375" y="1822475"/>
                  <a:pt x="833988" y="1822249"/>
                </a:cubicBezTo>
                <a:close/>
                <a:moveTo>
                  <a:pt x="823121" y="25532"/>
                </a:moveTo>
                <a:cubicBezTo>
                  <a:pt x="778292" y="25550"/>
                  <a:pt x="734285" y="37542"/>
                  <a:pt x="695643" y="60267"/>
                </a:cubicBezTo>
                <a:lnTo>
                  <a:pt x="149423" y="382038"/>
                </a:lnTo>
                <a:cubicBezTo>
                  <a:pt x="72153" y="427685"/>
                  <a:pt x="25005" y="511025"/>
                  <a:pt x="25654" y="600794"/>
                </a:cubicBezTo>
                <a:lnTo>
                  <a:pt x="31087" y="1235055"/>
                </a:lnTo>
                <a:cubicBezTo>
                  <a:pt x="31869" y="1324758"/>
                  <a:pt x="80277" y="1407262"/>
                  <a:pt x="158168" y="1451690"/>
                </a:cubicBezTo>
                <a:lnTo>
                  <a:pt x="709822" y="1764047"/>
                </a:lnTo>
                <a:cubicBezTo>
                  <a:pt x="788098" y="1808395"/>
                  <a:pt x="884078" y="1807586"/>
                  <a:pt x="961598" y="1761925"/>
                </a:cubicBezTo>
                <a:lnTo>
                  <a:pt x="1507819" y="1439890"/>
                </a:lnTo>
                <a:cubicBezTo>
                  <a:pt x="1585089" y="1394243"/>
                  <a:pt x="1632237" y="1310903"/>
                  <a:pt x="1631587" y="1221134"/>
                </a:cubicBezTo>
                <a:lnTo>
                  <a:pt x="1626155" y="587006"/>
                </a:lnTo>
                <a:cubicBezTo>
                  <a:pt x="1625293" y="497223"/>
                  <a:pt x="1576727" y="414692"/>
                  <a:pt x="1498676" y="370371"/>
                </a:cubicBezTo>
                <a:lnTo>
                  <a:pt x="947022" y="58146"/>
                </a:lnTo>
                <a:cubicBezTo>
                  <a:pt x="909282" y="36750"/>
                  <a:pt x="866639" y="25513"/>
                  <a:pt x="823254" y="2553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37E10FA2-367C-210E-4DA5-EEAFC0A7C18D}"/>
              </a:ext>
            </a:extLst>
          </p:cNvPr>
          <p:cNvSpPr/>
          <p:nvPr/>
        </p:nvSpPr>
        <p:spPr>
          <a:xfrm>
            <a:off x="8017703" y="167907"/>
            <a:ext cx="625869" cy="687176"/>
          </a:xfrm>
          <a:custGeom>
            <a:avLst/>
            <a:gdLst>
              <a:gd name="connsiteX0" fmla="*/ 314930 w 625869"/>
              <a:gd name="connsiteY0" fmla="*/ 687321 h 687176"/>
              <a:gd name="connsiteX1" fmla="*/ 260731 w 625869"/>
              <a:gd name="connsiteY1" fmla="*/ 673135 h 687176"/>
              <a:gd name="connsiteX2" fmla="*/ 57323 w 625869"/>
              <a:gd name="connsiteY2" fmla="*/ 558188 h 687176"/>
              <a:gd name="connsiteX3" fmla="*/ 1932 w 625869"/>
              <a:gd name="connsiteY3" fmla="*/ 462863 h 687176"/>
              <a:gd name="connsiteX4" fmla="*/ -56 w 625869"/>
              <a:gd name="connsiteY4" fmla="*/ 229524 h 687176"/>
              <a:gd name="connsiteX5" fmla="*/ 54143 w 625869"/>
              <a:gd name="connsiteY5" fmla="*/ 133669 h 687176"/>
              <a:gd name="connsiteX6" fmla="*/ 255033 w 625869"/>
              <a:gd name="connsiteY6" fmla="*/ 15275 h 687176"/>
              <a:gd name="connsiteX7" fmla="*/ 365019 w 625869"/>
              <a:gd name="connsiteY7" fmla="*/ 14347 h 687176"/>
              <a:gd name="connsiteX8" fmla="*/ 568030 w 625869"/>
              <a:gd name="connsiteY8" fmla="*/ 129293 h 687176"/>
              <a:gd name="connsiteX9" fmla="*/ 623819 w 625869"/>
              <a:gd name="connsiteY9" fmla="*/ 224220 h 687176"/>
              <a:gd name="connsiteX10" fmla="*/ 625807 w 625869"/>
              <a:gd name="connsiteY10" fmla="*/ 457428 h 687176"/>
              <a:gd name="connsiteX11" fmla="*/ 571609 w 625869"/>
              <a:gd name="connsiteY11" fmla="*/ 553283 h 687176"/>
              <a:gd name="connsiteX12" fmla="*/ 370718 w 625869"/>
              <a:gd name="connsiteY12" fmla="*/ 671676 h 687176"/>
              <a:gd name="connsiteX13" fmla="*/ 314930 w 625869"/>
              <a:gd name="connsiteY13" fmla="*/ 687321 h 687176"/>
              <a:gd name="connsiteX14" fmla="*/ 310822 w 625869"/>
              <a:gd name="connsiteY14" fmla="*/ 26412 h 687176"/>
              <a:gd name="connsiteX15" fmla="*/ 268152 w 625869"/>
              <a:gd name="connsiteY15" fmla="*/ 38079 h 687176"/>
              <a:gd name="connsiteX16" fmla="*/ 67129 w 625869"/>
              <a:gd name="connsiteY16" fmla="*/ 156340 h 687176"/>
              <a:gd name="connsiteX17" fmla="*/ 25652 w 625869"/>
              <a:gd name="connsiteY17" fmla="*/ 229789 h 687176"/>
              <a:gd name="connsiteX18" fmla="*/ 27640 w 625869"/>
              <a:gd name="connsiteY18" fmla="*/ 463129 h 687176"/>
              <a:gd name="connsiteX19" fmla="*/ 70574 w 625869"/>
              <a:gd name="connsiteY19" fmla="*/ 535782 h 687176"/>
              <a:gd name="connsiteX20" fmla="*/ 273453 w 625869"/>
              <a:gd name="connsiteY20" fmla="*/ 650729 h 687176"/>
              <a:gd name="connsiteX21" fmla="*/ 357731 w 625869"/>
              <a:gd name="connsiteY21" fmla="*/ 650729 h 687176"/>
              <a:gd name="connsiteX22" fmla="*/ 558755 w 625869"/>
              <a:gd name="connsiteY22" fmla="*/ 532335 h 687176"/>
              <a:gd name="connsiteX23" fmla="*/ 600629 w 625869"/>
              <a:gd name="connsiteY23" fmla="*/ 458223 h 687176"/>
              <a:gd name="connsiteX24" fmla="*/ 598641 w 625869"/>
              <a:gd name="connsiteY24" fmla="*/ 224883 h 687176"/>
              <a:gd name="connsiteX25" fmla="*/ 555839 w 625869"/>
              <a:gd name="connsiteY25" fmla="*/ 152230 h 687176"/>
              <a:gd name="connsiteX26" fmla="*/ 352431 w 625869"/>
              <a:gd name="connsiteY26" fmla="*/ 37283 h 687176"/>
              <a:gd name="connsiteX27" fmla="*/ 310822 w 625869"/>
              <a:gd name="connsiteY27" fmla="*/ 26412 h 687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25869" h="687176">
                <a:moveTo>
                  <a:pt x="314930" y="687321"/>
                </a:moveTo>
                <a:cubicBezTo>
                  <a:pt x="295941" y="687400"/>
                  <a:pt x="277256" y="682511"/>
                  <a:pt x="260731" y="673135"/>
                </a:cubicBezTo>
                <a:lnTo>
                  <a:pt x="57323" y="558188"/>
                </a:lnTo>
                <a:cubicBezTo>
                  <a:pt x="23148" y="538607"/>
                  <a:pt x="2038" y="502262"/>
                  <a:pt x="1932" y="462863"/>
                </a:cubicBezTo>
                <a:lnTo>
                  <a:pt x="-56" y="229524"/>
                </a:lnTo>
                <a:cubicBezTo>
                  <a:pt x="-334" y="190196"/>
                  <a:pt x="20312" y="153685"/>
                  <a:pt x="54143" y="133669"/>
                </a:cubicBezTo>
                <a:lnTo>
                  <a:pt x="255033" y="15275"/>
                </a:lnTo>
                <a:cubicBezTo>
                  <a:pt x="288931" y="-4561"/>
                  <a:pt x="330792" y="-4914"/>
                  <a:pt x="365019" y="14347"/>
                </a:cubicBezTo>
                <a:lnTo>
                  <a:pt x="568030" y="129293"/>
                </a:lnTo>
                <a:cubicBezTo>
                  <a:pt x="602192" y="148742"/>
                  <a:pt x="623435" y="184897"/>
                  <a:pt x="623819" y="224220"/>
                </a:cubicBezTo>
                <a:lnTo>
                  <a:pt x="625807" y="457428"/>
                </a:lnTo>
                <a:cubicBezTo>
                  <a:pt x="626138" y="496769"/>
                  <a:pt x="605479" y="533304"/>
                  <a:pt x="571609" y="553283"/>
                </a:cubicBezTo>
                <a:lnTo>
                  <a:pt x="370718" y="671676"/>
                </a:lnTo>
                <a:cubicBezTo>
                  <a:pt x="353835" y="681756"/>
                  <a:pt x="334581" y="687156"/>
                  <a:pt x="314930" y="687321"/>
                </a:cubicBezTo>
                <a:close/>
                <a:moveTo>
                  <a:pt x="310822" y="26412"/>
                </a:moveTo>
                <a:cubicBezTo>
                  <a:pt x="295808" y="26385"/>
                  <a:pt x="281072" y="30416"/>
                  <a:pt x="268152" y="38079"/>
                </a:cubicBezTo>
                <a:lnTo>
                  <a:pt x="67129" y="156340"/>
                </a:lnTo>
                <a:cubicBezTo>
                  <a:pt x="41263" y="171724"/>
                  <a:pt x="25467" y="199677"/>
                  <a:pt x="25652" y="229789"/>
                </a:cubicBezTo>
                <a:lnTo>
                  <a:pt x="27640" y="463129"/>
                </a:lnTo>
                <a:cubicBezTo>
                  <a:pt x="27905" y="493293"/>
                  <a:pt x="44284" y="521009"/>
                  <a:pt x="70574" y="535782"/>
                </a:cubicBezTo>
                <a:lnTo>
                  <a:pt x="273453" y="650729"/>
                </a:lnTo>
                <a:cubicBezTo>
                  <a:pt x="299532" y="665763"/>
                  <a:pt x="331653" y="665763"/>
                  <a:pt x="357731" y="650729"/>
                </a:cubicBezTo>
                <a:lnTo>
                  <a:pt x="558755" y="532335"/>
                </a:lnTo>
                <a:cubicBezTo>
                  <a:pt x="585032" y="516972"/>
                  <a:pt x="601013" y="488667"/>
                  <a:pt x="600629" y="458223"/>
                </a:cubicBezTo>
                <a:lnTo>
                  <a:pt x="598641" y="224883"/>
                </a:lnTo>
                <a:cubicBezTo>
                  <a:pt x="598350" y="194761"/>
                  <a:pt x="582037" y="167077"/>
                  <a:pt x="555839" y="152230"/>
                </a:cubicBezTo>
                <a:lnTo>
                  <a:pt x="352431" y="37283"/>
                </a:lnTo>
                <a:cubicBezTo>
                  <a:pt x="339736" y="30115"/>
                  <a:pt x="325398" y="26368"/>
                  <a:pt x="310822" y="2641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4" name="SHAPE 4">
            <a:extLst>
              <a:ext uri="{FF2B5EF4-FFF2-40B4-BE49-F238E27FC236}">
                <a16:creationId xmlns:a16="http://schemas.microsoft.com/office/drawing/2014/main" id="{5CF61242-938B-814A-8B10-1D27526FAE0D}"/>
              </a:ext>
            </a:extLst>
          </p:cNvPr>
          <p:cNvSpPr/>
          <p:nvPr/>
        </p:nvSpPr>
        <p:spPr>
          <a:xfrm>
            <a:off x="9308778" y="3543605"/>
            <a:ext cx="1668821" cy="174332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BIG SHAPE">
            <a:extLst>
              <a:ext uri="{FF2B5EF4-FFF2-40B4-BE49-F238E27FC236}">
                <a16:creationId xmlns:a16="http://schemas.microsoft.com/office/drawing/2014/main" id="{B0052A1A-1FA7-F101-E4E0-3BBC7B8BCE66}"/>
              </a:ext>
            </a:extLst>
          </p:cNvPr>
          <p:cNvSpPr/>
          <p:nvPr/>
        </p:nvSpPr>
        <p:spPr>
          <a:xfrm>
            <a:off x="9691702" y="-1088396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FB389CD-C9B4-394C-3BE7-A0400083B8A1}"/>
              </a:ext>
            </a:extLst>
          </p:cNvPr>
          <p:cNvGrpSpPr/>
          <p:nvPr/>
        </p:nvGrpSpPr>
        <p:grpSpPr>
          <a:xfrm>
            <a:off x="1086159" y="903720"/>
            <a:ext cx="7029141" cy="2666625"/>
            <a:chOff x="4801586" y="4430633"/>
            <a:chExt cx="7029141" cy="2666625"/>
          </a:xfrm>
        </p:grpSpPr>
        <p:sp>
          <p:nvSpPr>
            <p:cNvPr id="27" name="TextBox 10">
              <a:extLst>
                <a:ext uri="{FF2B5EF4-FFF2-40B4-BE49-F238E27FC236}">
                  <a16:creationId xmlns:a16="http://schemas.microsoft.com/office/drawing/2014/main" id="{5CA49F0C-1629-BB5D-D57C-DFA9542424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1586" y="5281394"/>
              <a:ext cx="7029141" cy="18158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22" tIns="45711" rIns="91422" bIns="45711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panose="020F0302020204030203" pitchFamily="34" charset="0"/>
                  <a:ea typeface="MS PGothic" panose="020B0600070205080204" pitchFamily="34" charset="-128"/>
                </a:defRPr>
              </a:lvl9pPr>
            </a:lstStyle>
            <a:p>
              <a:pPr algn="thaiDist"/>
              <a:r>
                <a:rPr lang="th-TH" sz="1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	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ปั๊มน้ำมีความสำคัญในครัวเรือนและเกษตรกรรม แต่การทำงานในสภาวะ "</a:t>
              </a:r>
              <a:r>
                <a:rPr lang="en-US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Dry Run" 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ทำให้ปั๊มเสียหายและสิ้นเปลืองพลังงาน โครงงานนี้จึงพัฒนาระบบแจ้งเตือนและตัดการทำงานของปั๊มน้ำด้วย </a:t>
              </a:r>
              <a:r>
                <a:rPr lang="en-US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IoT </a:t>
              </a:r>
              <a:r>
                <a:rPr lang="th-TH" sz="2800" dirty="0">
                  <a:solidFill>
                    <a:schemeClr val="bg1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เพื่อป้องกันความเสียหายและลดค่าใช้จ่ายในการบำรุงรักษา</a:t>
              </a:r>
              <a:endParaRPr lang="es-CO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60B092B-0159-4E84-9E10-B9EDE0CB6E49}"/>
                </a:ext>
              </a:extLst>
            </p:cNvPr>
            <p:cNvSpPr txBox="1"/>
            <p:nvPr/>
          </p:nvSpPr>
          <p:spPr>
            <a:xfrm>
              <a:off x="5328304" y="4430633"/>
              <a:ext cx="376237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3600" b="1" dirty="0"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100000">
                        <a:srgbClr val="72C076"/>
                      </a:gs>
                    </a:gsLst>
                    <a:lin ang="2700000" scaled="1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ที่มาและความสำคัญ</a:t>
              </a:r>
              <a:endParaRPr lang="en-US" sz="3200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81E68E4-9B2A-8FC5-6222-C3BBEAB89C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3861401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8C130C-05E4-6C73-8EB1-090ED292E9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022" y="1226885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!!BIG SHAPE">
            <a:extLst>
              <a:ext uri="{FF2B5EF4-FFF2-40B4-BE49-F238E27FC236}">
                <a16:creationId xmlns:a16="http://schemas.microsoft.com/office/drawing/2014/main" id="{7CD583CB-DD8F-C1B4-4562-E40256E62A0C}"/>
              </a:ext>
            </a:extLst>
          </p:cNvPr>
          <p:cNvSpPr/>
          <p:nvPr/>
        </p:nvSpPr>
        <p:spPr>
          <a:xfrm>
            <a:off x="12789411" y="-1310706"/>
            <a:ext cx="1100596" cy="1126190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8" name="NA">
            <a:extLst>
              <a:ext uri="{FF2B5EF4-FFF2-40B4-BE49-F238E27FC236}">
                <a16:creationId xmlns:a16="http://schemas.microsoft.com/office/drawing/2014/main" id="{6AE44F0A-AC4E-3869-DDC5-D8884949B70E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7094232-A5DD-BACE-D69F-9275FC516FB3}"/>
              </a:ext>
            </a:extLst>
          </p:cNvPr>
          <p:cNvGrpSpPr/>
          <p:nvPr/>
        </p:nvGrpSpPr>
        <p:grpSpPr>
          <a:xfrm>
            <a:off x="4534874" y="-3176706"/>
            <a:ext cx="3117536" cy="1960908"/>
            <a:chOff x="190500" y="123825"/>
            <a:chExt cx="3117536" cy="1960908"/>
          </a:xfrm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DF8C7C2-5A9F-956D-84EF-682937BA3968}"/>
                </a:ext>
              </a:extLst>
            </p:cNvPr>
            <p:cNvSpPr/>
            <p:nvPr/>
          </p:nvSpPr>
          <p:spPr>
            <a:xfrm>
              <a:off x="190500" y="123825"/>
              <a:ext cx="3117536" cy="1960908"/>
            </a:xfrm>
            <a:prstGeom prst="roundRect">
              <a:avLst>
                <a:gd name="adj" fmla="val 26893"/>
              </a:avLst>
            </a:prstGeom>
            <a:solidFill>
              <a:schemeClr val="bg1"/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A logo with text and images&#10;&#10;AI-generated content may be incorrect.">
              <a:extLst>
                <a:ext uri="{FF2B5EF4-FFF2-40B4-BE49-F238E27FC236}">
                  <a16:creationId xmlns:a16="http://schemas.microsoft.com/office/drawing/2014/main" id="{5789989A-06DA-BEB6-6B2F-76F54D9BB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0041" y="418242"/>
              <a:ext cx="1372075" cy="1372075"/>
            </a:xfrm>
            <a:prstGeom prst="rect">
              <a:avLst/>
            </a:prstGeom>
          </p:spPr>
        </p:pic>
        <p:pic>
          <p:nvPicPr>
            <p:cNvPr id="12" name="Picture 11" descr="A logo with a crown and a blue ribbon&#10;&#10;AI-generated content may be incorrect.">
              <a:extLst>
                <a:ext uri="{FF2B5EF4-FFF2-40B4-BE49-F238E27FC236}">
                  <a16:creationId xmlns:a16="http://schemas.microsoft.com/office/drawing/2014/main" id="{3525623A-C2BE-40F5-DB8E-4EAADC46C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824" y="418242"/>
              <a:ext cx="909412" cy="1372075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50F0AB0-E8A1-C6AE-69DE-71C022AF966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867" r="9770"/>
          <a:stretch/>
        </p:blipFill>
        <p:spPr>
          <a:xfrm>
            <a:off x="13119714" y="2259995"/>
            <a:ext cx="2996982" cy="1800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6352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4">
            <a:extLst>
              <a:ext uri="{FF2B5EF4-FFF2-40B4-BE49-F238E27FC236}">
                <a16:creationId xmlns:a16="http://schemas.microsoft.com/office/drawing/2014/main" id="{08D169D3-B787-9692-4F54-F265B1E15B0F}"/>
              </a:ext>
            </a:extLst>
          </p:cNvPr>
          <p:cNvSpPr/>
          <p:nvPr/>
        </p:nvSpPr>
        <p:spPr>
          <a:xfrm rot="2777286">
            <a:off x="4332099" y="195125"/>
            <a:ext cx="1786189" cy="1827762"/>
          </a:xfrm>
          <a:custGeom>
            <a:avLst/>
            <a:gdLst>
              <a:gd name="connsiteX0" fmla="*/ 1386976 w 3243802"/>
              <a:gd name="connsiteY0" fmla="*/ 3319442 h 3319300"/>
              <a:gd name="connsiteX1" fmla="*/ 1052114 w 3243802"/>
              <a:gd name="connsiteY1" fmla="*/ 3192563 h 3319300"/>
              <a:gd name="connsiteX2" fmla="*/ 169573 w 3243802"/>
              <a:gd name="connsiteY2" fmla="*/ 2410344 h 3319300"/>
              <a:gd name="connsiteX3" fmla="*/ 9761 w 3243802"/>
              <a:gd name="connsiteY3" fmla="*/ 1933058 h 3319300"/>
              <a:gd name="connsiteX4" fmla="*/ 245238 w 3243802"/>
              <a:gd name="connsiteY4" fmla="*/ 777362 h 3319300"/>
              <a:gd name="connsiteX5" fmla="*/ 579438 w 3243802"/>
              <a:gd name="connsiteY5" fmla="*/ 399776 h 3319300"/>
              <a:gd name="connsiteX6" fmla="*/ 1697455 w 3243802"/>
              <a:gd name="connsiteY6" fmla="*/ 26034 h 3319300"/>
              <a:gd name="connsiteX7" fmla="*/ 2191334 w 3243802"/>
              <a:gd name="connsiteY7" fmla="*/ 126662 h 3319300"/>
              <a:gd name="connsiteX8" fmla="*/ 3074007 w 3243802"/>
              <a:gd name="connsiteY8" fmla="*/ 908881 h 3319300"/>
              <a:gd name="connsiteX9" fmla="*/ 3233686 w 3243802"/>
              <a:gd name="connsiteY9" fmla="*/ 1387228 h 3319300"/>
              <a:gd name="connsiteX10" fmla="*/ 2998210 w 3243802"/>
              <a:gd name="connsiteY10" fmla="*/ 2542924 h 3319300"/>
              <a:gd name="connsiteX11" fmla="*/ 2664142 w 3243802"/>
              <a:gd name="connsiteY11" fmla="*/ 2920510 h 3319300"/>
              <a:gd name="connsiteX12" fmla="*/ 1546125 w 3243802"/>
              <a:gd name="connsiteY12" fmla="*/ 3294252 h 3319300"/>
              <a:gd name="connsiteX13" fmla="*/ 1386976 w 3243802"/>
              <a:gd name="connsiteY13" fmla="*/ 3319442 h 3319300"/>
              <a:gd name="connsiteX14" fmla="*/ 1856604 w 3243802"/>
              <a:gd name="connsiteY14" fmla="*/ 25636 h 3319300"/>
              <a:gd name="connsiteX15" fmla="*/ 1705671 w 3243802"/>
              <a:gd name="connsiteY15" fmla="*/ 50429 h 3319300"/>
              <a:gd name="connsiteX16" fmla="*/ 587521 w 3243802"/>
              <a:gd name="connsiteY16" fmla="*/ 424170 h 3319300"/>
              <a:gd name="connsiteX17" fmla="*/ 270416 w 3243802"/>
              <a:gd name="connsiteY17" fmla="*/ 782135 h 3319300"/>
              <a:gd name="connsiteX18" fmla="*/ 34939 w 3243802"/>
              <a:gd name="connsiteY18" fmla="*/ 1937831 h 3319300"/>
              <a:gd name="connsiteX19" fmla="*/ 186667 w 3243802"/>
              <a:gd name="connsiteY19" fmla="*/ 2391783 h 3319300"/>
              <a:gd name="connsiteX20" fmla="*/ 1069208 w 3243802"/>
              <a:gd name="connsiteY20" fmla="*/ 3174002 h 3319300"/>
              <a:gd name="connsiteX21" fmla="*/ 1537909 w 3243802"/>
              <a:gd name="connsiteY21" fmla="*/ 3269592 h 3319300"/>
              <a:gd name="connsiteX22" fmla="*/ 2655927 w 3243802"/>
              <a:gd name="connsiteY22" fmla="*/ 2895850 h 3319300"/>
              <a:gd name="connsiteX23" fmla="*/ 2660035 w 3243802"/>
              <a:gd name="connsiteY23" fmla="*/ 2908047 h 3319300"/>
              <a:gd name="connsiteX24" fmla="*/ 2655927 w 3243802"/>
              <a:gd name="connsiteY24" fmla="*/ 2895850 h 3319300"/>
              <a:gd name="connsiteX25" fmla="*/ 2973032 w 3243802"/>
              <a:gd name="connsiteY25" fmla="*/ 2537886 h 3319300"/>
              <a:gd name="connsiteX26" fmla="*/ 3208509 w 3243802"/>
              <a:gd name="connsiteY26" fmla="*/ 1382190 h 3319300"/>
              <a:gd name="connsiteX27" fmla="*/ 3056913 w 3243802"/>
              <a:gd name="connsiteY27" fmla="*/ 928370 h 3319300"/>
              <a:gd name="connsiteX28" fmla="*/ 2174372 w 3243802"/>
              <a:gd name="connsiteY28" fmla="*/ 146151 h 3319300"/>
              <a:gd name="connsiteX29" fmla="*/ 1856604 w 3243802"/>
              <a:gd name="connsiteY29" fmla="*/ 25636 h 331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243802" h="3319300">
                <a:moveTo>
                  <a:pt x="1386976" y="3319442"/>
                </a:moveTo>
                <a:cubicBezTo>
                  <a:pt x="1263632" y="3319389"/>
                  <a:pt x="1144555" y="3274272"/>
                  <a:pt x="1052114" y="3192563"/>
                </a:cubicBezTo>
                <a:lnTo>
                  <a:pt x="169573" y="2410344"/>
                </a:lnTo>
                <a:cubicBezTo>
                  <a:pt x="35390" y="2290917"/>
                  <a:pt x="-25434" y="2109256"/>
                  <a:pt x="9761" y="1933058"/>
                </a:cubicBezTo>
                <a:lnTo>
                  <a:pt x="245238" y="777362"/>
                </a:lnTo>
                <a:cubicBezTo>
                  <a:pt x="281494" y="600939"/>
                  <a:pt x="408787" y="457130"/>
                  <a:pt x="579438" y="399776"/>
                </a:cubicBezTo>
                <a:lnTo>
                  <a:pt x="1697455" y="26034"/>
                </a:lnTo>
                <a:cubicBezTo>
                  <a:pt x="1868239" y="-30856"/>
                  <a:pt x="2056382" y="7473"/>
                  <a:pt x="2191334" y="126662"/>
                </a:cubicBezTo>
                <a:lnTo>
                  <a:pt x="3074007" y="908881"/>
                </a:lnTo>
                <a:cubicBezTo>
                  <a:pt x="3208575" y="1028508"/>
                  <a:pt x="3269399" y="1210712"/>
                  <a:pt x="3233686" y="1387228"/>
                </a:cubicBezTo>
                <a:lnTo>
                  <a:pt x="2998210" y="2542924"/>
                </a:lnTo>
                <a:cubicBezTo>
                  <a:pt x="2961994" y="2719321"/>
                  <a:pt x="2834754" y="2863143"/>
                  <a:pt x="2664142" y="2920510"/>
                </a:cubicBezTo>
                <a:lnTo>
                  <a:pt x="1546125" y="3294252"/>
                </a:lnTo>
                <a:cubicBezTo>
                  <a:pt x="1494776" y="3311156"/>
                  <a:pt x="1441028" y="3319654"/>
                  <a:pt x="1386976" y="3319442"/>
                </a:cubicBezTo>
                <a:close/>
                <a:moveTo>
                  <a:pt x="1856604" y="25636"/>
                </a:moveTo>
                <a:cubicBezTo>
                  <a:pt x="1805282" y="25663"/>
                  <a:pt x="1754304" y="34042"/>
                  <a:pt x="1705671" y="50429"/>
                </a:cubicBezTo>
                <a:lnTo>
                  <a:pt x="587521" y="424170"/>
                </a:lnTo>
                <a:cubicBezTo>
                  <a:pt x="425722" y="478581"/>
                  <a:pt x="304975" y="614886"/>
                  <a:pt x="270416" y="782135"/>
                </a:cubicBezTo>
                <a:lnTo>
                  <a:pt x="34939" y="1937831"/>
                </a:lnTo>
                <a:cubicBezTo>
                  <a:pt x="1108" y="2105385"/>
                  <a:pt x="58898" y="2278295"/>
                  <a:pt x="186667" y="2391783"/>
                </a:cubicBezTo>
                <a:lnTo>
                  <a:pt x="1069208" y="3174002"/>
                </a:lnTo>
                <a:cubicBezTo>
                  <a:pt x="1197269" y="3287106"/>
                  <a:pt x="1375805" y="3323525"/>
                  <a:pt x="1537909" y="3269592"/>
                </a:cubicBezTo>
                <a:lnTo>
                  <a:pt x="2655927" y="2895850"/>
                </a:lnTo>
                <a:lnTo>
                  <a:pt x="2660035" y="2908047"/>
                </a:lnTo>
                <a:lnTo>
                  <a:pt x="2655927" y="2895850"/>
                </a:lnTo>
                <a:cubicBezTo>
                  <a:pt x="2817792" y="2841533"/>
                  <a:pt x="2938579" y="2705188"/>
                  <a:pt x="2973032" y="2537886"/>
                </a:cubicBezTo>
                <a:lnTo>
                  <a:pt x="3208509" y="1382190"/>
                </a:lnTo>
                <a:cubicBezTo>
                  <a:pt x="3242406" y="1214703"/>
                  <a:pt x="3184656" y="1041819"/>
                  <a:pt x="3056913" y="928370"/>
                </a:cubicBezTo>
                <a:lnTo>
                  <a:pt x="2174372" y="146151"/>
                </a:lnTo>
                <a:cubicBezTo>
                  <a:pt x="2086688" y="68539"/>
                  <a:pt x="1973680" y="25676"/>
                  <a:pt x="1856604" y="256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7" name="!!BIG SHAPE">
            <a:extLst>
              <a:ext uri="{FF2B5EF4-FFF2-40B4-BE49-F238E27FC236}">
                <a16:creationId xmlns:a16="http://schemas.microsoft.com/office/drawing/2014/main" id="{30CB0C6C-B7D7-75FA-E6AA-BD89FE4EB8A1}"/>
              </a:ext>
            </a:extLst>
          </p:cNvPr>
          <p:cNvSpPr/>
          <p:nvPr/>
        </p:nvSpPr>
        <p:spPr>
          <a:xfrm rot="596286">
            <a:off x="6418902" y="-531192"/>
            <a:ext cx="8683648" cy="8885583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F78FE-5DB5-9D20-2E0C-CA97114B118F}"/>
              </a:ext>
            </a:extLst>
          </p:cNvPr>
          <p:cNvSpPr txBox="1"/>
          <p:nvPr/>
        </p:nvSpPr>
        <p:spPr>
          <a:xfrm>
            <a:off x="1279502" y="674400"/>
            <a:ext cx="868364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วัตถุประสงค์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เพื่อพัฒนาระบบแจ้งเตือนและป้องกันการทำงานที่ผิดปกติของปั๊มน้ำ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เพื่อป้องกันปั๊มน้ำไม่ให้เกิดความเสียหาย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เพื่อรวบรวมข้อมูลการทำงานต่าง ๆ ของปั๊มน้ำ</a:t>
            </a: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ขอบเขตของการศึกษา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ปั๊มน้ำมีขนาด 1 แรงขึ้นไป 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ท่อส่งน้ำของปั๊มน้ำมีขนาด 1 นิ้วขึ้นไป</a:t>
            </a:r>
            <a:endParaRPr lang="en-US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ตรวจจับการใช้ไฟฟ้าโดยใช้ 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PZEM-004T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การตรวจจับความผิดปกติของปั๊มน้ำจะตรวจจับจาก 2 ปัจจัย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ได้แก่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ปั๊มน้ำทำงานแต่น้ำไม่ไหล หรือ </a:t>
            </a:r>
            <a:r>
              <a:rPr lang="en-US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Dry Run</a:t>
            </a:r>
            <a:endParaRPr lang="th-TH" sz="28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th-TH" sz="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ปั๊มน้ำใช้ไฟฟ้ามากเกินไป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75DC805-F8AA-80F4-4111-D2DBCA5ACB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6EEB12-E83E-7292-DA2F-3E0C9625A2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67" r="9770"/>
          <a:stretch/>
        </p:blipFill>
        <p:spPr>
          <a:xfrm>
            <a:off x="8578901" y="2259995"/>
            <a:ext cx="2996982" cy="1800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8" name="!!BIG SHAPE">
            <a:extLst>
              <a:ext uri="{FF2B5EF4-FFF2-40B4-BE49-F238E27FC236}">
                <a16:creationId xmlns:a16="http://schemas.microsoft.com/office/drawing/2014/main" id="{70AEB520-BA53-8F62-1F3A-28643375DB65}"/>
              </a:ext>
            </a:extLst>
          </p:cNvPr>
          <p:cNvSpPr/>
          <p:nvPr/>
        </p:nvSpPr>
        <p:spPr>
          <a:xfrm>
            <a:off x="-2362952" y="-1980760"/>
            <a:ext cx="2362952" cy="2417901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1" name="SHAPE 4">
            <a:extLst>
              <a:ext uri="{FF2B5EF4-FFF2-40B4-BE49-F238E27FC236}">
                <a16:creationId xmlns:a16="http://schemas.microsoft.com/office/drawing/2014/main" id="{8108D241-AF20-53D9-E309-D36C5E991E38}"/>
              </a:ext>
            </a:extLst>
          </p:cNvPr>
          <p:cNvSpPr/>
          <p:nvPr/>
        </p:nvSpPr>
        <p:spPr>
          <a:xfrm>
            <a:off x="-1042515" y="5008416"/>
            <a:ext cx="2490709" cy="2601912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2" name="BIG SHAPE">
            <a:extLst>
              <a:ext uri="{FF2B5EF4-FFF2-40B4-BE49-F238E27FC236}">
                <a16:creationId xmlns:a16="http://schemas.microsoft.com/office/drawing/2014/main" id="{2CADDF60-4DD2-EA59-7934-443157248710}"/>
              </a:ext>
            </a:extLst>
          </p:cNvPr>
          <p:cNvSpPr/>
          <p:nvPr/>
        </p:nvSpPr>
        <p:spPr>
          <a:xfrm rot="17611265">
            <a:off x="11575883" y="-2917196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3" name="NA">
            <a:extLst>
              <a:ext uri="{FF2B5EF4-FFF2-40B4-BE49-F238E27FC236}">
                <a16:creationId xmlns:a16="http://schemas.microsoft.com/office/drawing/2014/main" id="{4C0C9B06-6274-9BBC-08FE-70B1658BBC81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FBAE4C7-F3B7-8E59-E333-AD84B40BF1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1022" y="-7830170"/>
            <a:ext cx="2630167" cy="3506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D68BAD4-C72C-6854-8CFE-158E629973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377" y="8690664"/>
            <a:ext cx="3170286" cy="23777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93392AF5-4142-D7D6-AF8F-7CFDF8E77519}"/>
              </a:ext>
            </a:extLst>
          </p:cNvPr>
          <p:cNvGrpSpPr/>
          <p:nvPr/>
        </p:nvGrpSpPr>
        <p:grpSpPr>
          <a:xfrm>
            <a:off x="-6201343" y="3094009"/>
            <a:ext cx="508933" cy="561498"/>
            <a:chOff x="1941697" y="3094009"/>
            <a:chExt cx="508933" cy="561498"/>
          </a:xfrm>
        </p:grpSpPr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0C4C0CDD-D1A4-6076-2F62-1258D41CEA6F}"/>
                </a:ext>
              </a:extLst>
            </p:cNvPr>
            <p:cNvSpPr/>
            <p:nvPr/>
          </p:nvSpPr>
          <p:spPr>
            <a:xfrm>
              <a:off x="1941697" y="3094009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FFC07A2-712D-2D86-D32C-4B5A5F2771BB}"/>
                </a:ext>
              </a:extLst>
            </p:cNvPr>
            <p:cNvSpPr/>
            <p:nvPr/>
          </p:nvSpPr>
          <p:spPr>
            <a:xfrm>
              <a:off x="1958963" y="3114440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93015C-966C-496D-839B-BE9DD135AD08}"/>
              </a:ext>
            </a:extLst>
          </p:cNvPr>
          <p:cNvGrpSpPr/>
          <p:nvPr/>
        </p:nvGrpSpPr>
        <p:grpSpPr>
          <a:xfrm>
            <a:off x="-6202596" y="4770058"/>
            <a:ext cx="508933" cy="561498"/>
            <a:chOff x="2585611" y="4770058"/>
            <a:chExt cx="508933" cy="561498"/>
          </a:xfrm>
        </p:grpSpPr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A242DA5F-9D1F-0541-C48B-BB4E5C49BDE3}"/>
                </a:ext>
              </a:extLst>
            </p:cNvPr>
            <p:cNvSpPr/>
            <p:nvPr/>
          </p:nvSpPr>
          <p:spPr>
            <a:xfrm>
              <a:off x="2585611" y="4770058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728521B2-C7B9-9B07-D946-0D781DEF3A95}"/>
                </a:ext>
              </a:extLst>
            </p:cNvPr>
            <p:cNvSpPr/>
            <p:nvPr/>
          </p:nvSpPr>
          <p:spPr>
            <a:xfrm>
              <a:off x="2602877" y="4790489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3CD9E83-288A-4A7F-20B4-076D7E332A83}"/>
              </a:ext>
            </a:extLst>
          </p:cNvPr>
          <p:cNvGrpSpPr/>
          <p:nvPr/>
        </p:nvGrpSpPr>
        <p:grpSpPr>
          <a:xfrm>
            <a:off x="-6201343" y="1611990"/>
            <a:ext cx="508933" cy="561498"/>
            <a:chOff x="1094123" y="1611990"/>
            <a:chExt cx="508933" cy="561498"/>
          </a:xfrm>
        </p:grpSpPr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5283918D-C244-D01F-02A2-4B87774D1756}"/>
                </a:ext>
              </a:extLst>
            </p:cNvPr>
            <p:cNvSpPr/>
            <p:nvPr/>
          </p:nvSpPr>
          <p:spPr>
            <a:xfrm>
              <a:off x="1094123" y="1611990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81432349-04BA-977D-496E-7E29BDF52D86}"/>
                </a:ext>
              </a:extLst>
            </p:cNvPr>
            <p:cNvSpPr/>
            <p:nvPr/>
          </p:nvSpPr>
          <p:spPr>
            <a:xfrm>
              <a:off x="1111389" y="1632421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242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3D3D6C-110A-FC97-510C-1EE247E81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>
            <a:extLst>
              <a:ext uri="{FF2B5EF4-FFF2-40B4-BE49-F238E27FC236}">
                <a16:creationId xmlns:a16="http://schemas.microsoft.com/office/drawing/2014/main" id="{FE2665B4-FC72-A8A1-6DEE-B5B1C298F8D1}"/>
              </a:ext>
            </a:extLst>
          </p:cNvPr>
          <p:cNvSpPr/>
          <p:nvPr/>
        </p:nvSpPr>
        <p:spPr>
          <a:xfrm>
            <a:off x="8893526" y="-657541"/>
            <a:ext cx="9712417" cy="9709633"/>
          </a:xfrm>
          <a:custGeom>
            <a:avLst/>
            <a:gdLst>
              <a:gd name="connsiteX0" fmla="*/ 6446938 w 9712417"/>
              <a:gd name="connsiteY0" fmla="*/ 9709722 h 9709633"/>
              <a:gd name="connsiteX1" fmla="*/ 2381468 w 9712417"/>
              <a:gd name="connsiteY1" fmla="*/ 7807617 h 9709633"/>
              <a:gd name="connsiteX2" fmla="*/ 6772 w 9712417"/>
              <a:gd name="connsiteY2" fmla="*/ 3789554 h 9709633"/>
              <a:gd name="connsiteX3" fmla="*/ 1989007 w 9712417"/>
              <a:gd name="connsiteY3" fmla="*/ 955379 h 9709633"/>
              <a:gd name="connsiteX4" fmla="*/ 6085940 w 9712417"/>
              <a:gd name="connsiteY4" fmla="*/ 16387 h 9709633"/>
              <a:gd name="connsiteX5" fmla="*/ 8834847 w 9712417"/>
              <a:gd name="connsiteY5" fmla="*/ 561763 h 9709633"/>
              <a:gd name="connsiteX6" fmla="*/ 9693501 w 9712417"/>
              <a:gd name="connsiteY6" fmla="*/ 3229284 h 9709633"/>
              <a:gd name="connsiteX7" fmla="*/ 9233077 w 9712417"/>
              <a:gd name="connsiteY7" fmla="*/ 7407604 h 9709633"/>
              <a:gd name="connsiteX8" fmla="*/ 6646210 w 9712417"/>
              <a:gd name="connsiteY8" fmla="*/ 9703115 h 9709633"/>
              <a:gd name="connsiteX9" fmla="*/ 6446938 w 9712417"/>
              <a:gd name="connsiteY9" fmla="*/ 9709722 h 9709633"/>
              <a:gd name="connsiteX10" fmla="*/ 6698125 w 9712417"/>
              <a:gd name="connsiteY10" fmla="*/ 21002 h 9709633"/>
              <a:gd name="connsiteX11" fmla="*/ 6087408 w 9712417"/>
              <a:gd name="connsiteY11" fmla="*/ 37363 h 9709633"/>
              <a:gd name="connsiteX12" fmla="*/ 1997607 w 9712417"/>
              <a:gd name="connsiteY12" fmla="*/ 974467 h 9709633"/>
              <a:gd name="connsiteX13" fmla="*/ 27749 w 9712417"/>
              <a:gd name="connsiteY13" fmla="*/ 3788401 h 9709633"/>
              <a:gd name="connsiteX14" fmla="*/ 2395523 w 9712417"/>
              <a:gd name="connsiteY14" fmla="*/ 7791885 h 9709633"/>
              <a:gd name="connsiteX15" fmla="*/ 6446938 w 9712417"/>
              <a:gd name="connsiteY15" fmla="*/ 9688746 h 9709633"/>
              <a:gd name="connsiteX16" fmla="*/ 6645055 w 9712417"/>
              <a:gd name="connsiteY16" fmla="*/ 9682348 h 9709633"/>
              <a:gd name="connsiteX17" fmla="*/ 9213256 w 9712417"/>
              <a:gd name="connsiteY17" fmla="*/ 7401101 h 9709633"/>
              <a:gd name="connsiteX18" fmla="*/ 9672525 w 9712417"/>
              <a:gd name="connsiteY18" fmla="*/ 3230543 h 9709633"/>
              <a:gd name="connsiteX19" fmla="*/ 8820899 w 9712417"/>
              <a:gd name="connsiteY19" fmla="*/ 577076 h 9709633"/>
              <a:gd name="connsiteX20" fmla="*/ 6698125 w 9712417"/>
              <a:gd name="connsiteY20" fmla="*/ 21002 h 970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712417" h="9709633">
                <a:moveTo>
                  <a:pt x="6446938" y="9709722"/>
                </a:moveTo>
                <a:cubicBezTo>
                  <a:pt x="5233999" y="9709722"/>
                  <a:pt x="3732010" y="9010486"/>
                  <a:pt x="2381468" y="7807617"/>
                </a:cubicBezTo>
                <a:cubicBezTo>
                  <a:pt x="956043" y="6537938"/>
                  <a:pt x="68232" y="5035844"/>
                  <a:pt x="6772" y="3789554"/>
                </a:cubicBezTo>
                <a:cubicBezTo>
                  <a:pt x="-73251" y="2580181"/>
                  <a:pt x="612036" y="1600077"/>
                  <a:pt x="1989007" y="955379"/>
                </a:cubicBezTo>
                <a:cubicBezTo>
                  <a:pt x="3360734" y="312463"/>
                  <a:pt x="4974105" y="90118"/>
                  <a:pt x="6085940" y="16387"/>
                </a:cubicBezTo>
                <a:cubicBezTo>
                  <a:pt x="7523741" y="-54722"/>
                  <a:pt x="8319886" y="103228"/>
                  <a:pt x="8834847" y="561763"/>
                </a:cubicBezTo>
                <a:cubicBezTo>
                  <a:pt x="9349809" y="1020299"/>
                  <a:pt x="9598375" y="1793056"/>
                  <a:pt x="9693501" y="3229284"/>
                </a:cubicBezTo>
                <a:cubicBezTo>
                  <a:pt x="9748458" y="4342377"/>
                  <a:pt x="9713113" y="5970641"/>
                  <a:pt x="9233077" y="7407604"/>
                </a:cubicBezTo>
                <a:cubicBezTo>
                  <a:pt x="8751573" y="8849705"/>
                  <a:pt x="7856945" y="9643228"/>
                  <a:pt x="6646210" y="9703115"/>
                </a:cubicBezTo>
                <a:cubicBezTo>
                  <a:pt x="6580868" y="9707415"/>
                  <a:pt x="6514270" y="9709722"/>
                  <a:pt x="6446938" y="9709722"/>
                </a:cubicBezTo>
                <a:close/>
                <a:moveTo>
                  <a:pt x="6698125" y="21002"/>
                </a:moveTo>
                <a:cubicBezTo>
                  <a:pt x="6508502" y="21002"/>
                  <a:pt x="6305349" y="26560"/>
                  <a:pt x="6087408" y="37363"/>
                </a:cubicBezTo>
                <a:cubicBezTo>
                  <a:pt x="4977357" y="110989"/>
                  <a:pt x="3366712" y="333439"/>
                  <a:pt x="1997607" y="974467"/>
                </a:cubicBezTo>
                <a:cubicBezTo>
                  <a:pt x="628502" y="1615494"/>
                  <a:pt x="-51751" y="2588362"/>
                  <a:pt x="27749" y="3788401"/>
                </a:cubicBezTo>
                <a:cubicBezTo>
                  <a:pt x="89103" y="5029342"/>
                  <a:pt x="974187" y="6525771"/>
                  <a:pt x="2395523" y="7791885"/>
                </a:cubicBezTo>
                <a:cubicBezTo>
                  <a:pt x="3742079" y="8991188"/>
                  <a:pt x="5239033" y="9688746"/>
                  <a:pt x="6446938" y="9688746"/>
                </a:cubicBezTo>
                <a:cubicBezTo>
                  <a:pt x="6513851" y="9688746"/>
                  <a:pt x="6579890" y="9686614"/>
                  <a:pt x="6645055" y="9682348"/>
                </a:cubicBezTo>
                <a:cubicBezTo>
                  <a:pt x="7846562" y="9622777"/>
                  <a:pt x="8734583" y="8833973"/>
                  <a:pt x="9213256" y="7401101"/>
                </a:cubicBezTo>
                <a:cubicBezTo>
                  <a:pt x="9691927" y="5968229"/>
                  <a:pt x="9727168" y="4341748"/>
                  <a:pt x="9672525" y="3230543"/>
                </a:cubicBezTo>
                <a:cubicBezTo>
                  <a:pt x="9578133" y="1800712"/>
                  <a:pt x="9331141" y="1032046"/>
                  <a:pt x="8820899" y="577076"/>
                </a:cubicBezTo>
                <a:cubicBezTo>
                  <a:pt x="8388268" y="192166"/>
                  <a:pt x="7753324" y="21002"/>
                  <a:pt x="6698125" y="21002"/>
                </a:cubicBezTo>
                <a:close/>
              </a:path>
            </a:pathLst>
          </a:custGeom>
          <a:solidFill>
            <a:srgbClr val="FFFFFF"/>
          </a:solidFill>
          <a:ln w="1048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000000"/>
              </a:solidFill>
              <a:latin typeface="Lato Light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61A244-F2EF-9BC4-AD04-DE72BC2A2812}"/>
              </a:ext>
            </a:extLst>
          </p:cNvPr>
          <p:cNvGrpSpPr/>
          <p:nvPr/>
        </p:nvGrpSpPr>
        <p:grpSpPr>
          <a:xfrm>
            <a:off x="7665983" y="1743959"/>
            <a:ext cx="2994344" cy="3306848"/>
            <a:chOff x="5535713" y="1883640"/>
            <a:chExt cx="2342604" cy="2587090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2B38EE8F-4FEC-2EB2-7CC5-E96F94AC9341}"/>
                </a:ext>
              </a:extLst>
            </p:cNvPr>
            <p:cNvSpPr/>
            <p:nvPr/>
          </p:nvSpPr>
          <p:spPr>
            <a:xfrm rot="16027762">
              <a:off x="5535713" y="2167442"/>
              <a:ext cx="2342604" cy="2019486"/>
            </a:xfrm>
            <a:prstGeom prst="hexagon">
              <a:avLst/>
            </a:prstGeom>
            <a:solidFill>
              <a:srgbClr val="0E133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A320B36D-878B-B783-7AE4-5870E99E4944}"/>
                </a:ext>
              </a:extLst>
            </p:cNvPr>
            <p:cNvSpPr/>
            <p:nvPr/>
          </p:nvSpPr>
          <p:spPr>
            <a:xfrm>
              <a:off x="5535713" y="1883640"/>
              <a:ext cx="2342604" cy="2587090"/>
            </a:xfrm>
            <a:custGeom>
              <a:avLst/>
              <a:gdLst>
                <a:gd name="connsiteX0" fmla="*/ 1171199 w 2342604"/>
                <a:gd name="connsiteY0" fmla="*/ 275114 h 2587090"/>
                <a:gd name="connsiteX1" fmla="*/ 1021412 w 2342604"/>
                <a:gd name="connsiteY1" fmla="*/ 315249 h 2587090"/>
                <a:gd name="connsiteX2" fmla="*/ 398816 w 2342604"/>
                <a:gd name="connsiteY2" fmla="*/ 674687 h 2587090"/>
                <a:gd name="connsiteX3" fmla="*/ 249030 w 2342604"/>
                <a:gd name="connsiteY3" fmla="*/ 934129 h 2587090"/>
                <a:gd name="connsiteX4" fmla="*/ 249029 w 2342604"/>
                <a:gd name="connsiteY4" fmla="*/ 1652923 h 2587090"/>
                <a:gd name="connsiteX5" fmla="*/ 398816 w 2342604"/>
                <a:gd name="connsiteY5" fmla="*/ 1912365 h 2587090"/>
                <a:gd name="connsiteX6" fmla="*/ 1021412 w 2342604"/>
                <a:gd name="connsiteY6" fmla="*/ 2271803 h 2587090"/>
                <a:gd name="connsiteX7" fmla="*/ 1320986 w 2342604"/>
                <a:gd name="connsiteY7" fmla="*/ 2271803 h 2587090"/>
                <a:gd name="connsiteX8" fmla="*/ 1943582 w 2342604"/>
                <a:gd name="connsiteY8" fmla="*/ 1912696 h 2587090"/>
                <a:gd name="connsiteX9" fmla="*/ 2093368 w 2342604"/>
                <a:gd name="connsiteY9" fmla="*/ 1653088 h 2587090"/>
                <a:gd name="connsiteX10" fmla="*/ 2093368 w 2342604"/>
                <a:gd name="connsiteY10" fmla="*/ 934129 h 2587090"/>
                <a:gd name="connsiteX11" fmla="*/ 1943582 w 2342604"/>
                <a:gd name="connsiteY11" fmla="*/ 674687 h 2587090"/>
                <a:gd name="connsiteX12" fmla="*/ 1320986 w 2342604"/>
                <a:gd name="connsiteY12" fmla="*/ 315249 h 2587090"/>
                <a:gd name="connsiteX13" fmla="*/ 1171199 w 2342604"/>
                <a:gd name="connsiteY13" fmla="*/ 275114 h 2587090"/>
                <a:gd name="connsiteX14" fmla="*/ 1171303 w 2342604"/>
                <a:gd name="connsiteY14" fmla="*/ 0 h 2587090"/>
                <a:gd name="connsiteX15" fmla="*/ 1361556 w 2342604"/>
                <a:gd name="connsiteY15" fmla="*/ 50978 h 2587090"/>
                <a:gd name="connsiteX16" fmla="*/ 2152352 w 2342604"/>
                <a:gd name="connsiteY16" fmla="*/ 507521 h 2587090"/>
                <a:gd name="connsiteX17" fmla="*/ 2342604 w 2342604"/>
                <a:gd name="connsiteY17" fmla="*/ 837054 h 2587090"/>
                <a:gd name="connsiteX18" fmla="*/ 2342604 w 2342604"/>
                <a:gd name="connsiteY18" fmla="*/ 1750246 h 2587090"/>
                <a:gd name="connsiteX19" fmla="*/ 2152352 w 2342604"/>
                <a:gd name="connsiteY19" fmla="*/ 2079989 h 2587090"/>
                <a:gd name="connsiteX20" fmla="*/ 1361556 w 2342604"/>
                <a:gd name="connsiteY20" fmla="*/ 2536112 h 2587090"/>
                <a:gd name="connsiteX21" fmla="*/ 981050 w 2342604"/>
                <a:gd name="connsiteY21" fmla="*/ 2536112 h 2587090"/>
                <a:gd name="connsiteX22" fmla="*/ 190254 w 2342604"/>
                <a:gd name="connsiteY22" fmla="*/ 2079569 h 2587090"/>
                <a:gd name="connsiteX23" fmla="*/ 1 w 2342604"/>
                <a:gd name="connsiteY23" fmla="*/ 1750036 h 2587090"/>
                <a:gd name="connsiteX24" fmla="*/ 2 w 2342604"/>
                <a:gd name="connsiteY24" fmla="*/ 837054 h 2587090"/>
                <a:gd name="connsiteX25" fmla="*/ 190255 w 2342604"/>
                <a:gd name="connsiteY25" fmla="*/ 507521 h 2587090"/>
                <a:gd name="connsiteX26" fmla="*/ 981050 w 2342604"/>
                <a:gd name="connsiteY26" fmla="*/ 50978 h 2587090"/>
                <a:gd name="connsiteX27" fmla="*/ 1171303 w 2342604"/>
                <a:gd name="connsiteY27" fmla="*/ 0 h 2587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342604" h="2587090">
                  <a:moveTo>
                    <a:pt x="1171199" y="275114"/>
                  </a:moveTo>
                  <a:cubicBezTo>
                    <a:pt x="1119477" y="275114"/>
                    <a:pt x="1067756" y="288493"/>
                    <a:pt x="1021412" y="315249"/>
                  </a:cubicBezTo>
                  <a:lnTo>
                    <a:pt x="398816" y="674687"/>
                  </a:lnTo>
                  <a:cubicBezTo>
                    <a:pt x="306114" y="728189"/>
                    <a:pt x="249011" y="827096"/>
                    <a:pt x="249030" y="934129"/>
                  </a:cubicBezTo>
                  <a:lnTo>
                    <a:pt x="249029" y="1652923"/>
                  </a:lnTo>
                  <a:cubicBezTo>
                    <a:pt x="249011" y="1759956"/>
                    <a:pt x="306114" y="1858863"/>
                    <a:pt x="398816" y="1912365"/>
                  </a:cubicBezTo>
                  <a:lnTo>
                    <a:pt x="1021412" y="2271803"/>
                  </a:lnTo>
                  <a:cubicBezTo>
                    <a:pt x="1114100" y="2325317"/>
                    <a:pt x="1228297" y="2325317"/>
                    <a:pt x="1320986" y="2271803"/>
                  </a:cubicBezTo>
                  <a:lnTo>
                    <a:pt x="1943582" y="1912696"/>
                  </a:lnTo>
                  <a:cubicBezTo>
                    <a:pt x="2036309" y="1859140"/>
                    <a:pt x="2093412" y="1760172"/>
                    <a:pt x="2093368" y="1653088"/>
                  </a:cubicBezTo>
                  <a:lnTo>
                    <a:pt x="2093368" y="934129"/>
                  </a:lnTo>
                  <a:cubicBezTo>
                    <a:pt x="2093353" y="827105"/>
                    <a:pt x="2036259" y="728214"/>
                    <a:pt x="1943582" y="674687"/>
                  </a:cubicBezTo>
                  <a:lnTo>
                    <a:pt x="1320986" y="315249"/>
                  </a:lnTo>
                  <a:cubicBezTo>
                    <a:pt x="1274642" y="288493"/>
                    <a:pt x="1222920" y="275114"/>
                    <a:pt x="1171199" y="275114"/>
                  </a:cubicBezTo>
                  <a:close/>
                  <a:moveTo>
                    <a:pt x="1171303" y="0"/>
                  </a:moveTo>
                  <a:cubicBezTo>
                    <a:pt x="1236998" y="0"/>
                    <a:pt x="1302692" y="16993"/>
                    <a:pt x="1361556" y="50978"/>
                  </a:cubicBezTo>
                  <a:lnTo>
                    <a:pt x="2152352" y="507521"/>
                  </a:lnTo>
                  <a:cubicBezTo>
                    <a:pt x="2270067" y="575509"/>
                    <a:pt x="2342585" y="701116"/>
                    <a:pt x="2342604" y="837054"/>
                  </a:cubicBezTo>
                  <a:lnTo>
                    <a:pt x="2342604" y="1750246"/>
                  </a:lnTo>
                  <a:cubicBezTo>
                    <a:pt x="2342660" y="1886259"/>
                    <a:pt x="2270131" y="2011964"/>
                    <a:pt x="2152352" y="2079989"/>
                  </a:cubicBezTo>
                  <a:lnTo>
                    <a:pt x="1361556" y="2536112"/>
                  </a:lnTo>
                  <a:cubicBezTo>
                    <a:pt x="1243827" y="2604083"/>
                    <a:pt x="1098779" y="2604083"/>
                    <a:pt x="981050" y="2536112"/>
                  </a:cubicBezTo>
                  <a:lnTo>
                    <a:pt x="190254" y="2079569"/>
                  </a:lnTo>
                  <a:cubicBezTo>
                    <a:pt x="72508" y="2011613"/>
                    <a:pt x="-22" y="1885985"/>
                    <a:pt x="1" y="1750036"/>
                  </a:cubicBezTo>
                  <a:lnTo>
                    <a:pt x="2" y="837054"/>
                  </a:lnTo>
                  <a:cubicBezTo>
                    <a:pt x="-22" y="701105"/>
                    <a:pt x="72508" y="575477"/>
                    <a:pt x="190255" y="507521"/>
                  </a:cubicBezTo>
                  <a:lnTo>
                    <a:pt x="981050" y="50978"/>
                  </a:lnTo>
                  <a:cubicBezTo>
                    <a:pt x="1039915" y="16993"/>
                    <a:pt x="1105609" y="0"/>
                    <a:pt x="1171303" y="0"/>
                  </a:cubicBezTo>
                  <a:close/>
                </a:path>
              </a:pathLst>
            </a:custGeom>
            <a:solidFill>
              <a:srgbClr val="70B886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0477A87-B7FD-B44B-73B3-B9E486DA2C16}"/>
              </a:ext>
            </a:extLst>
          </p:cNvPr>
          <p:cNvSpPr txBox="1"/>
          <p:nvPr/>
        </p:nvSpPr>
        <p:spPr>
          <a:xfrm>
            <a:off x="8037495" y="2830420"/>
            <a:ext cx="23114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h-TH" sz="3600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ประโยชน์ที่คาดว่าจะได้รับ</a:t>
            </a:r>
          </a:p>
        </p:txBody>
      </p:sp>
      <p:sp>
        <p:nvSpPr>
          <p:cNvPr id="27" name="!!BIG SHAPE">
            <a:extLst>
              <a:ext uri="{FF2B5EF4-FFF2-40B4-BE49-F238E27FC236}">
                <a16:creationId xmlns:a16="http://schemas.microsoft.com/office/drawing/2014/main" id="{9DF88A55-B0D6-7840-6366-68AC58FFCC7A}"/>
              </a:ext>
            </a:extLst>
          </p:cNvPr>
          <p:cNvSpPr/>
          <p:nvPr/>
        </p:nvSpPr>
        <p:spPr>
          <a:xfrm>
            <a:off x="7012489" y="4957315"/>
            <a:ext cx="6737245" cy="6893916"/>
          </a:xfrm>
          <a:custGeom>
            <a:avLst/>
            <a:gdLst>
              <a:gd name="connsiteX0" fmla="*/ 2882888 w 6747208"/>
              <a:gd name="connsiteY0" fmla="*/ 6904257 h 6904111"/>
              <a:gd name="connsiteX1" fmla="*/ 2193022 w 6747208"/>
              <a:gd name="connsiteY1" fmla="*/ 6643473 h 6904111"/>
              <a:gd name="connsiteX2" fmla="*/ 349890 w 6747208"/>
              <a:gd name="connsiteY2" fmla="*/ 5010624 h 6904111"/>
              <a:gd name="connsiteX3" fmla="*/ 20593 w 6747208"/>
              <a:gd name="connsiteY3" fmla="*/ 4025027 h 6904111"/>
              <a:gd name="connsiteX4" fmla="*/ 512351 w 6747208"/>
              <a:gd name="connsiteY4" fmla="*/ 1612080 h 6904111"/>
              <a:gd name="connsiteX5" fmla="*/ 1201422 w 6747208"/>
              <a:gd name="connsiteY5" fmla="*/ 834103 h 6904111"/>
              <a:gd name="connsiteX6" fmla="*/ 3536313 w 6747208"/>
              <a:gd name="connsiteY6" fmla="*/ 53343 h 6904111"/>
              <a:gd name="connsiteX7" fmla="*/ 4553355 w 6747208"/>
              <a:gd name="connsiteY7" fmla="*/ 260432 h 6904111"/>
              <a:gd name="connsiteX8" fmla="*/ 6396753 w 6747208"/>
              <a:gd name="connsiteY8" fmla="*/ 1893149 h 6904111"/>
              <a:gd name="connsiteX9" fmla="*/ 6726579 w 6747208"/>
              <a:gd name="connsiteY9" fmla="*/ 2878745 h 6904111"/>
              <a:gd name="connsiteX10" fmla="*/ 6234821 w 6747208"/>
              <a:gd name="connsiteY10" fmla="*/ 5291692 h 6904111"/>
              <a:gd name="connsiteX11" fmla="*/ 5545750 w 6747208"/>
              <a:gd name="connsiteY11" fmla="*/ 6069801 h 6904111"/>
              <a:gd name="connsiteX12" fmla="*/ 3210859 w 6747208"/>
              <a:gd name="connsiteY12" fmla="*/ 6850430 h 6904111"/>
              <a:gd name="connsiteX13" fmla="*/ 2882888 w 6747208"/>
              <a:gd name="connsiteY13" fmla="*/ 6904257 h 6904111"/>
              <a:gd name="connsiteX14" fmla="*/ 3863489 w 6747208"/>
              <a:gd name="connsiteY14" fmla="*/ 25236 h 6904111"/>
              <a:gd name="connsiteX15" fmla="*/ 3543734 w 6747208"/>
              <a:gd name="connsiteY15" fmla="*/ 77207 h 6904111"/>
              <a:gd name="connsiteX16" fmla="*/ 1208975 w 6747208"/>
              <a:gd name="connsiteY16" fmla="*/ 857968 h 6904111"/>
              <a:gd name="connsiteX17" fmla="*/ 538191 w 6747208"/>
              <a:gd name="connsiteY17" fmla="*/ 1616720 h 6904111"/>
              <a:gd name="connsiteX18" fmla="*/ 46433 w 6747208"/>
              <a:gd name="connsiteY18" fmla="*/ 4029668 h 6904111"/>
              <a:gd name="connsiteX19" fmla="*/ 367514 w 6747208"/>
              <a:gd name="connsiteY19" fmla="*/ 4990869 h 6904111"/>
              <a:gd name="connsiteX20" fmla="*/ 2210779 w 6747208"/>
              <a:gd name="connsiteY20" fmla="*/ 6623586 h 6904111"/>
              <a:gd name="connsiteX21" fmla="*/ 3203306 w 6747208"/>
              <a:gd name="connsiteY21" fmla="*/ 6826035 h 6904111"/>
              <a:gd name="connsiteX22" fmla="*/ 5538197 w 6747208"/>
              <a:gd name="connsiteY22" fmla="*/ 6045407 h 6904111"/>
              <a:gd name="connsiteX23" fmla="*/ 5542305 w 6747208"/>
              <a:gd name="connsiteY23" fmla="*/ 6057604 h 6904111"/>
              <a:gd name="connsiteX24" fmla="*/ 5538197 w 6747208"/>
              <a:gd name="connsiteY24" fmla="*/ 6045407 h 6904111"/>
              <a:gd name="connsiteX25" fmla="*/ 6209776 w 6747208"/>
              <a:gd name="connsiteY25" fmla="*/ 5287052 h 6904111"/>
              <a:gd name="connsiteX26" fmla="*/ 6701534 w 6747208"/>
              <a:gd name="connsiteY26" fmla="*/ 2874105 h 6904111"/>
              <a:gd name="connsiteX27" fmla="*/ 6379791 w 6747208"/>
              <a:gd name="connsiteY27" fmla="*/ 1912373 h 6904111"/>
              <a:gd name="connsiteX28" fmla="*/ 4536526 w 6747208"/>
              <a:gd name="connsiteY28" fmla="*/ 279656 h 6904111"/>
              <a:gd name="connsiteX29" fmla="*/ 3864284 w 6747208"/>
              <a:gd name="connsiteY29" fmla="*/ 25236 h 6904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747208" h="6904111">
                <a:moveTo>
                  <a:pt x="2882888" y="6904257"/>
                </a:moveTo>
                <a:cubicBezTo>
                  <a:pt x="2628846" y="6904376"/>
                  <a:pt x="2383510" y="6811637"/>
                  <a:pt x="2193022" y="6643473"/>
                </a:cubicBezTo>
                <a:lnTo>
                  <a:pt x="349890" y="5010624"/>
                </a:lnTo>
                <a:cubicBezTo>
                  <a:pt x="72565" y="4764185"/>
                  <a:pt x="-52857" y="4388786"/>
                  <a:pt x="20593" y="4025027"/>
                </a:cubicBezTo>
                <a:lnTo>
                  <a:pt x="512351" y="1612080"/>
                </a:lnTo>
                <a:cubicBezTo>
                  <a:pt x="587036" y="1248417"/>
                  <a:pt x="849559" y="952024"/>
                  <a:pt x="1201422" y="834103"/>
                </a:cubicBezTo>
                <a:lnTo>
                  <a:pt x="3536313" y="53343"/>
                </a:lnTo>
                <a:cubicBezTo>
                  <a:pt x="3888004" y="-63606"/>
                  <a:pt x="4275315" y="15266"/>
                  <a:pt x="4553355" y="260432"/>
                </a:cubicBezTo>
                <a:lnTo>
                  <a:pt x="6396753" y="1893149"/>
                </a:lnTo>
                <a:cubicBezTo>
                  <a:pt x="6674276" y="2139479"/>
                  <a:pt x="6799899" y="2514891"/>
                  <a:pt x="6726579" y="2878745"/>
                </a:cubicBezTo>
                <a:lnTo>
                  <a:pt x="6234821" y="5291692"/>
                </a:lnTo>
                <a:cubicBezTo>
                  <a:pt x="6160004" y="5655318"/>
                  <a:pt x="5897534" y="5951700"/>
                  <a:pt x="5545750" y="6069801"/>
                </a:cubicBezTo>
                <a:lnTo>
                  <a:pt x="3210859" y="6850430"/>
                </a:lnTo>
                <a:cubicBezTo>
                  <a:pt x="3105140" y="6885921"/>
                  <a:pt x="2994398" y="6904098"/>
                  <a:pt x="2882888" y="6904257"/>
                </a:cubicBezTo>
                <a:close/>
                <a:moveTo>
                  <a:pt x="3863489" y="25236"/>
                </a:moveTo>
                <a:cubicBezTo>
                  <a:pt x="3754801" y="25236"/>
                  <a:pt x="3646829" y="42776"/>
                  <a:pt x="3543734" y="77207"/>
                </a:cubicBezTo>
                <a:lnTo>
                  <a:pt x="1208975" y="857968"/>
                </a:lnTo>
                <a:cubicBezTo>
                  <a:pt x="866308" y="973373"/>
                  <a:pt x="610835" y="1262362"/>
                  <a:pt x="538191" y="1616720"/>
                </a:cubicBezTo>
                <a:lnTo>
                  <a:pt x="46433" y="4029668"/>
                </a:lnTo>
                <a:cubicBezTo>
                  <a:pt x="-25171" y="4384411"/>
                  <a:pt x="97114" y="4750489"/>
                  <a:pt x="367514" y="4990869"/>
                </a:cubicBezTo>
                <a:lnTo>
                  <a:pt x="2210779" y="6623586"/>
                </a:lnTo>
                <a:cubicBezTo>
                  <a:pt x="2481968" y="6863104"/>
                  <a:pt x="2860043" y="6940225"/>
                  <a:pt x="3203306" y="6826035"/>
                </a:cubicBezTo>
                <a:lnTo>
                  <a:pt x="5538197" y="6045407"/>
                </a:lnTo>
                <a:lnTo>
                  <a:pt x="5542305" y="6057604"/>
                </a:lnTo>
                <a:lnTo>
                  <a:pt x="5538197" y="6045407"/>
                </a:lnTo>
                <a:cubicBezTo>
                  <a:pt x="5880996" y="5930208"/>
                  <a:pt x="6136761" y="5641397"/>
                  <a:pt x="6209776" y="5287052"/>
                </a:cubicBezTo>
                <a:lnTo>
                  <a:pt x="6701534" y="2874105"/>
                </a:lnTo>
                <a:cubicBezTo>
                  <a:pt x="6773144" y="2519075"/>
                  <a:pt x="6650596" y="2152734"/>
                  <a:pt x="6379791" y="1912373"/>
                </a:cubicBezTo>
                <a:lnTo>
                  <a:pt x="4536526" y="279656"/>
                </a:lnTo>
                <a:cubicBezTo>
                  <a:pt x="4350941" y="115695"/>
                  <a:pt x="4111873" y="25209"/>
                  <a:pt x="3864284" y="25236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2A26EAA-B998-95EE-56AE-2693520CD06D}"/>
              </a:ext>
            </a:extLst>
          </p:cNvPr>
          <p:cNvSpPr/>
          <p:nvPr/>
        </p:nvSpPr>
        <p:spPr>
          <a:xfrm>
            <a:off x="16946940" y="8662967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2" name="SHAPE 4">
            <a:extLst>
              <a:ext uri="{FF2B5EF4-FFF2-40B4-BE49-F238E27FC236}">
                <a16:creationId xmlns:a16="http://schemas.microsoft.com/office/drawing/2014/main" id="{F3EEEA70-9572-01C4-9C1A-27B70B349964}"/>
              </a:ext>
            </a:extLst>
          </p:cNvPr>
          <p:cNvSpPr/>
          <p:nvPr/>
        </p:nvSpPr>
        <p:spPr>
          <a:xfrm rot="11659147">
            <a:off x="6274570" y="415813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6" name="BIG SHAPE">
            <a:extLst>
              <a:ext uri="{FF2B5EF4-FFF2-40B4-BE49-F238E27FC236}">
                <a16:creationId xmlns:a16="http://schemas.microsoft.com/office/drawing/2014/main" id="{C0E216D0-2B60-D124-FAFC-366E157AF1FF}"/>
              </a:ext>
            </a:extLst>
          </p:cNvPr>
          <p:cNvSpPr/>
          <p:nvPr/>
        </p:nvSpPr>
        <p:spPr>
          <a:xfrm>
            <a:off x="-3161939" y="-4001148"/>
            <a:ext cx="2883222" cy="2512605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3" name="NA">
            <a:extLst>
              <a:ext uri="{FF2B5EF4-FFF2-40B4-BE49-F238E27FC236}">
                <a16:creationId xmlns:a16="http://schemas.microsoft.com/office/drawing/2014/main" id="{DBC0DC7B-2C2E-C3C1-2ED1-0731BC42721D}"/>
              </a:ext>
            </a:extLst>
          </p:cNvPr>
          <p:cNvSpPr/>
          <p:nvPr/>
        </p:nvSpPr>
        <p:spPr>
          <a:xfrm rot="5138203">
            <a:off x="-4531472" y="-574494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055" name="NA">
            <a:extLst>
              <a:ext uri="{FF2B5EF4-FFF2-40B4-BE49-F238E27FC236}">
                <a16:creationId xmlns:a16="http://schemas.microsoft.com/office/drawing/2014/main" id="{F0CE4409-1D03-4F06-184A-0725271F7AAB}"/>
              </a:ext>
            </a:extLst>
          </p:cNvPr>
          <p:cNvSpPr/>
          <p:nvPr/>
        </p:nvSpPr>
        <p:spPr>
          <a:xfrm rot="7303624">
            <a:off x="-4494910" y="3720734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AA49DD4-86C9-5EA9-B763-5B15C0A31370}"/>
              </a:ext>
            </a:extLst>
          </p:cNvPr>
          <p:cNvSpPr/>
          <p:nvPr/>
        </p:nvSpPr>
        <p:spPr>
          <a:xfrm rot="328659">
            <a:off x="-5062493" y="827657"/>
            <a:ext cx="8214472" cy="7696797"/>
          </a:xfrm>
          <a:custGeom>
            <a:avLst/>
            <a:gdLst>
              <a:gd name="connsiteX0" fmla="*/ 4867094 w 8214472"/>
              <a:gd name="connsiteY0" fmla="*/ 7696886 h 7696797"/>
              <a:gd name="connsiteX1" fmla="*/ 3707854 w 8214472"/>
              <a:gd name="connsiteY1" fmla="*/ 7604382 h 7696797"/>
              <a:gd name="connsiteX2" fmla="*/ 405073 w 8214472"/>
              <a:gd name="connsiteY2" fmla="*/ 5950632 h 7696797"/>
              <a:gd name="connsiteX3" fmla="*/ 507437 w 8214472"/>
              <a:gd name="connsiteY3" fmla="*/ 3214415 h 7696797"/>
              <a:gd name="connsiteX4" fmla="*/ 2829168 w 8214472"/>
              <a:gd name="connsiteY4" fmla="*/ 832797 h 7696797"/>
              <a:gd name="connsiteX5" fmla="*/ 4891951 w 8214472"/>
              <a:gd name="connsiteY5" fmla="*/ 16410 h 7696797"/>
              <a:gd name="connsiteX6" fmla="*/ 6607894 w 8214472"/>
              <a:gd name="connsiteY6" fmla="*/ 1422433 h 7696797"/>
              <a:gd name="connsiteX7" fmla="*/ 8093731 w 8214472"/>
              <a:gd name="connsiteY7" fmla="*/ 4398197 h 7696797"/>
              <a:gd name="connsiteX8" fmla="*/ 7357368 w 8214472"/>
              <a:gd name="connsiteY8" fmla="*/ 7035617 h 7696797"/>
              <a:gd name="connsiteX9" fmla="*/ 4867094 w 8214472"/>
              <a:gd name="connsiteY9" fmla="*/ 7696886 h 7696797"/>
              <a:gd name="connsiteX10" fmla="*/ 4680722 w 8214472"/>
              <a:gd name="connsiteY10" fmla="*/ 21025 h 7696797"/>
              <a:gd name="connsiteX11" fmla="*/ 2841649 w 8214472"/>
              <a:gd name="connsiteY11" fmla="*/ 849578 h 7696797"/>
              <a:gd name="connsiteX12" fmla="*/ 525371 w 8214472"/>
              <a:gd name="connsiteY12" fmla="*/ 3225322 h 7696797"/>
              <a:gd name="connsiteX13" fmla="*/ 422589 w 8214472"/>
              <a:gd name="connsiteY13" fmla="*/ 5938257 h 7696797"/>
              <a:gd name="connsiteX14" fmla="*/ 3711630 w 8214472"/>
              <a:gd name="connsiteY14" fmla="*/ 7583616 h 7696797"/>
              <a:gd name="connsiteX15" fmla="*/ 7345516 w 8214472"/>
              <a:gd name="connsiteY15" fmla="*/ 7018731 h 7696797"/>
              <a:gd name="connsiteX16" fmla="*/ 8073909 w 8214472"/>
              <a:gd name="connsiteY16" fmla="*/ 4403441 h 7696797"/>
              <a:gd name="connsiteX17" fmla="*/ 6591009 w 8214472"/>
              <a:gd name="connsiteY17" fmla="*/ 1434809 h 7696797"/>
              <a:gd name="connsiteX18" fmla="*/ 4888804 w 8214472"/>
              <a:gd name="connsiteY18" fmla="*/ 37176 h 7696797"/>
              <a:gd name="connsiteX19" fmla="*/ 4680722 w 8214472"/>
              <a:gd name="connsiteY19" fmla="*/ 21025 h 7696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214472" h="7696797">
                <a:moveTo>
                  <a:pt x="4867094" y="7696886"/>
                </a:moveTo>
                <a:cubicBezTo>
                  <a:pt x="4478873" y="7696002"/>
                  <a:pt x="4091302" y="7665075"/>
                  <a:pt x="3707854" y="7604382"/>
                </a:cubicBezTo>
                <a:cubicBezTo>
                  <a:pt x="2215410" y="7371443"/>
                  <a:pt x="980970" y="6753175"/>
                  <a:pt x="405073" y="5950632"/>
                </a:cubicBezTo>
                <a:cubicBezTo>
                  <a:pt x="-167153" y="5180183"/>
                  <a:pt x="-131808" y="4233955"/>
                  <a:pt x="507437" y="3214415"/>
                </a:cubicBezTo>
                <a:cubicBezTo>
                  <a:pt x="1144269" y="2198651"/>
                  <a:pt x="2121542" y="1358666"/>
                  <a:pt x="2829168" y="832797"/>
                </a:cubicBezTo>
                <a:cubicBezTo>
                  <a:pt x="3754945" y="168696"/>
                  <a:pt x="4352552" y="-67704"/>
                  <a:pt x="4891951" y="16410"/>
                </a:cubicBezTo>
                <a:cubicBezTo>
                  <a:pt x="5431349" y="100524"/>
                  <a:pt x="5928796" y="507878"/>
                  <a:pt x="6607894" y="1422433"/>
                </a:cubicBezTo>
                <a:cubicBezTo>
                  <a:pt x="7121807" y="2138974"/>
                  <a:pt x="7796606" y="3236859"/>
                  <a:pt x="8093731" y="4398197"/>
                </a:cubicBezTo>
                <a:cubicBezTo>
                  <a:pt x="8392010" y="5563730"/>
                  <a:pt x="8137361" y="6476187"/>
                  <a:pt x="7357368" y="7035617"/>
                </a:cubicBezTo>
                <a:cubicBezTo>
                  <a:pt x="6776332" y="7467409"/>
                  <a:pt x="5887892" y="7696886"/>
                  <a:pt x="4867094" y="7696886"/>
                </a:cubicBezTo>
                <a:close/>
                <a:moveTo>
                  <a:pt x="4680722" y="21025"/>
                </a:moveTo>
                <a:cubicBezTo>
                  <a:pt x="4198273" y="21025"/>
                  <a:pt x="3644611" y="273786"/>
                  <a:pt x="2841649" y="849578"/>
                </a:cubicBezTo>
                <a:cubicBezTo>
                  <a:pt x="2135596" y="1373978"/>
                  <a:pt x="1160420" y="2212390"/>
                  <a:pt x="525371" y="3225322"/>
                </a:cubicBezTo>
                <a:cubicBezTo>
                  <a:pt x="-109678" y="4238255"/>
                  <a:pt x="-144813" y="5175673"/>
                  <a:pt x="422589" y="5938257"/>
                </a:cubicBezTo>
                <a:cubicBezTo>
                  <a:pt x="995024" y="6736499"/>
                  <a:pt x="2224534" y="7351621"/>
                  <a:pt x="3711630" y="7583616"/>
                </a:cubicBezTo>
                <a:cubicBezTo>
                  <a:pt x="5198725" y="7815611"/>
                  <a:pt x="6557132" y="7604592"/>
                  <a:pt x="7345516" y="7018731"/>
                </a:cubicBezTo>
                <a:cubicBezTo>
                  <a:pt x="8117959" y="6464545"/>
                  <a:pt x="8369881" y="5560268"/>
                  <a:pt x="8073909" y="4403441"/>
                </a:cubicBezTo>
                <a:cubicBezTo>
                  <a:pt x="7777937" y="3246613"/>
                  <a:pt x="7103453" y="2149672"/>
                  <a:pt x="6591009" y="1434809"/>
                </a:cubicBezTo>
                <a:cubicBezTo>
                  <a:pt x="5915371" y="525288"/>
                  <a:pt x="5422225" y="120451"/>
                  <a:pt x="4888804" y="37176"/>
                </a:cubicBezTo>
                <a:cubicBezTo>
                  <a:pt x="4819968" y="26396"/>
                  <a:pt x="4750397" y="20996"/>
                  <a:pt x="4680722" y="21025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048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F400D5E-BE84-2634-973B-66C417521947}"/>
              </a:ext>
            </a:extLst>
          </p:cNvPr>
          <p:cNvGrpSpPr/>
          <p:nvPr/>
        </p:nvGrpSpPr>
        <p:grpSpPr>
          <a:xfrm>
            <a:off x="1848749" y="1153224"/>
            <a:ext cx="3799437" cy="1451870"/>
            <a:chOff x="594039" y="1173031"/>
            <a:chExt cx="1718360" cy="145187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4AF7AB-DF5D-20DA-B5D8-EE7E86A05C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73031"/>
              <a:ext cx="171836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ป้องกันความเสียหายของปั๊มน้ำ 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46DE873-2D76-A447-8FDD-E3A80BA98A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5" y="1609238"/>
              <a:ext cx="1632945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ระบบสามารถตัดการทำงานอัตโนมัติเมื่อพบภาวะ </a:t>
              </a:r>
              <a:r>
                <a:rPr lang="en-US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Dry Run </a:t>
              </a:r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หรือใช้พลังงานผิดปกติ ช่วยยืดอายุการใช้งานของปั๊มน้ำ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EF95874-83D2-AA55-D5ED-2534E8950560}"/>
              </a:ext>
            </a:extLst>
          </p:cNvPr>
          <p:cNvGrpSpPr/>
          <p:nvPr/>
        </p:nvGrpSpPr>
        <p:grpSpPr>
          <a:xfrm>
            <a:off x="2705999" y="2611848"/>
            <a:ext cx="3541355" cy="1441046"/>
            <a:chOff x="594039" y="1183855"/>
            <a:chExt cx="1601638" cy="144104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B0166A5-6602-8087-2843-1ED056B144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83855"/>
              <a:ext cx="160163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ลดค่าใช้จ่ายในการซ่อมบำรุง 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6003EF-8EB1-D5F2-21F3-19120C21AC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48498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sz="2000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ลดความเสียหายของปั๊มน้ำและอุปกรณ์ที่เกี่ยวข้อง ลดต้นทุนในการซ่อมแซมหรือเปลี่ยนอุปกรณ์ใหม่</a:t>
              </a:r>
              <a:endParaRPr lang="ru-RU" sz="2000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2D39409-1AB1-6DE3-CABE-7F072F3394CF}"/>
              </a:ext>
            </a:extLst>
          </p:cNvPr>
          <p:cNvGrpSpPr/>
          <p:nvPr/>
        </p:nvGrpSpPr>
        <p:grpSpPr>
          <a:xfrm>
            <a:off x="3310274" y="4253505"/>
            <a:ext cx="4081566" cy="1351339"/>
            <a:chOff x="594039" y="1181229"/>
            <a:chExt cx="1845958" cy="135133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21769D-8203-22BF-D87C-46539BBE92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81229"/>
              <a:ext cx="184595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800" b="1" dirty="0">
                  <a:solidFill>
                    <a:srgbClr val="68B9E2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รองรับการใช้งานในหลายภาคส่วน</a:t>
              </a:r>
              <a:endParaRPr lang="ru-RU" sz="2800" b="1" dirty="0">
                <a:solidFill>
                  <a:srgbClr val="68B9E2"/>
                </a:soli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BC2531-6119-1C65-28D9-354F20E84E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766872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สามารถนำไปประยุกต์ใช้ในภาคครัวเรือน ภาคเกษตรกรรม และอุตสาหกรรม เพื่อเพิ่มความปลอดภัยและประสิทธิภาพในการใช้งานปั๊มน้ำ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1032" name="Group 1031">
            <a:extLst>
              <a:ext uri="{FF2B5EF4-FFF2-40B4-BE49-F238E27FC236}">
                <a16:creationId xmlns:a16="http://schemas.microsoft.com/office/drawing/2014/main" id="{9C41365F-F2D0-FDD5-1DBC-029EB812F75C}"/>
              </a:ext>
            </a:extLst>
          </p:cNvPr>
          <p:cNvGrpSpPr/>
          <p:nvPr/>
        </p:nvGrpSpPr>
        <p:grpSpPr>
          <a:xfrm>
            <a:off x="1941697" y="3094009"/>
            <a:ext cx="508933" cy="561498"/>
            <a:chOff x="1941697" y="3094009"/>
            <a:chExt cx="508933" cy="561498"/>
          </a:xfrm>
        </p:grpSpPr>
        <p:sp>
          <p:nvSpPr>
            <p:cNvPr id="1024" name="Freeform 12">
              <a:extLst>
                <a:ext uri="{FF2B5EF4-FFF2-40B4-BE49-F238E27FC236}">
                  <a16:creationId xmlns:a16="http://schemas.microsoft.com/office/drawing/2014/main" id="{21B8DFCD-AD36-D634-D7E5-76ED00291E1F}"/>
                </a:ext>
              </a:extLst>
            </p:cNvPr>
            <p:cNvSpPr/>
            <p:nvPr/>
          </p:nvSpPr>
          <p:spPr>
            <a:xfrm>
              <a:off x="1941697" y="3094009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25" name="Freeform 12">
              <a:extLst>
                <a:ext uri="{FF2B5EF4-FFF2-40B4-BE49-F238E27FC236}">
                  <a16:creationId xmlns:a16="http://schemas.microsoft.com/office/drawing/2014/main" id="{4F2BD767-A09D-4853-7C2F-59D11B0D2C4B}"/>
                </a:ext>
              </a:extLst>
            </p:cNvPr>
            <p:cNvSpPr/>
            <p:nvPr/>
          </p:nvSpPr>
          <p:spPr>
            <a:xfrm>
              <a:off x="1958963" y="3114440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1F473AB2-54F2-3AAC-EBD9-70CE76B17FB8}"/>
              </a:ext>
            </a:extLst>
          </p:cNvPr>
          <p:cNvGrpSpPr/>
          <p:nvPr/>
        </p:nvGrpSpPr>
        <p:grpSpPr>
          <a:xfrm>
            <a:off x="2585611" y="4770058"/>
            <a:ext cx="508933" cy="561498"/>
            <a:chOff x="2585611" y="4770058"/>
            <a:chExt cx="508933" cy="561498"/>
          </a:xfrm>
        </p:grpSpPr>
        <p:sp>
          <p:nvSpPr>
            <p:cNvPr id="1027" name="Freeform 12">
              <a:extLst>
                <a:ext uri="{FF2B5EF4-FFF2-40B4-BE49-F238E27FC236}">
                  <a16:creationId xmlns:a16="http://schemas.microsoft.com/office/drawing/2014/main" id="{BFD87BAD-C022-509E-FEE6-5230D30656FA}"/>
                </a:ext>
              </a:extLst>
            </p:cNvPr>
            <p:cNvSpPr/>
            <p:nvPr/>
          </p:nvSpPr>
          <p:spPr>
            <a:xfrm>
              <a:off x="2585611" y="4770058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28" name="Freeform 12">
              <a:extLst>
                <a:ext uri="{FF2B5EF4-FFF2-40B4-BE49-F238E27FC236}">
                  <a16:creationId xmlns:a16="http://schemas.microsoft.com/office/drawing/2014/main" id="{762C88E3-06C1-BAFB-D39B-28593BB18434}"/>
                </a:ext>
              </a:extLst>
            </p:cNvPr>
            <p:cNvSpPr/>
            <p:nvPr/>
          </p:nvSpPr>
          <p:spPr>
            <a:xfrm>
              <a:off x="2602877" y="4790489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0D06D84E-2092-7A68-3D7C-4F3205FCBEE7}"/>
              </a:ext>
            </a:extLst>
          </p:cNvPr>
          <p:cNvGrpSpPr/>
          <p:nvPr/>
        </p:nvGrpSpPr>
        <p:grpSpPr>
          <a:xfrm>
            <a:off x="1094123" y="1611990"/>
            <a:ext cx="508933" cy="561498"/>
            <a:chOff x="1094123" y="1611990"/>
            <a:chExt cx="508933" cy="561498"/>
          </a:xfrm>
        </p:grpSpPr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112142F3-92F7-0E6A-76E9-C46696F0F9D4}"/>
                </a:ext>
              </a:extLst>
            </p:cNvPr>
            <p:cNvSpPr/>
            <p:nvPr/>
          </p:nvSpPr>
          <p:spPr>
            <a:xfrm>
              <a:off x="1094123" y="1611990"/>
              <a:ext cx="508933" cy="561498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rgbClr val="72C076"/>
                </a:gs>
              </a:gsLst>
              <a:lin ang="2700000" scaled="1"/>
            </a:gra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8B1AE4C8-CEC8-5807-2128-A42C0E1577CA}"/>
                </a:ext>
              </a:extLst>
            </p:cNvPr>
            <p:cNvSpPr/>
            <p:nvPr/>
          </p:nvSpPr>
          <p:spPr>
            <a:xfrm>
              <a:off x="1111389" y="1632421"/>
              <a:ext cx="471896" cy="520636"/>
            </a:xfrm>
            <a:custGeom>
              <a:avLst/>
              <a:gdLst>
                <a:gd name="connsiteX0" fmla="*/ 707798 w 770134"/>
                <a:gd name="connsiteY0" fmla="*/ 683143 h 849679"/>
                <a:gd name="connsiteX1" fmla="*/ 448115 w 770134"/>
                <a:gd name="connsiteY1" fmla="*/ 833017 h 849679"/>
                <a:gd name="connsiteX2" fmla="*/ 323202 w 770134"/>
                <a:gd name="connsiteY2" fmla="*/ 833017 h 849679"/>
                <a:gd name="connsiteX3" fmla="*/ 63414 w 770134"/>
                <a:gd name="connsiteY3" fmla="*/ 683143 h 849679"/>
                <a:gd name="connsiteX4" fmla="*/ 486 w 770134"/>
                <a:gd name="connsiteY4" fmla="*/ 574907 h 849679"/>
                <a:gd name="connsiteX5" fmla="*/ 486 w 770134"/>
                <a:gd name="connsiteY5" fmla="*/ 274950 h 849679"/>
                <a:gd name="connsiteX6" fmla="*/ 63414 w 770134"/>
                <a:gd name="connsiteY6" fmla="*/ 166714 h 849679"/>
                <a:gd name="connsiteX7" fmla="*/ 323098 w 770134"/>
                <a:gd name="connsiteY7" fmla="*/ 16840 h 849679"/>
                <a:gd name="connsiteX8" fmla="*/ 448010 w 770134"/>
                <a:gd name="connsiteY8" fmla="*/ 16840 h 849679"/>
                <a:gd name="connsiteX9" fmla="*/ 707693 w 770134"/>
                <a:gd name="connsiteY9" fmla="*/ 166714 h 849679"/>
                <a:gd name="connsiteX10" fmla="*/ 770621 w 770134"/>
                <a:gd name="connsiteY10" fmla="*/ 274950 h 849679"/>
                <a:gd name="connsiteX11" fmla="*/ 770621 w 770134"/>
                <a:gd name="connsiteY11" fmla="*/ 574907 h 849679"/>
                <a:gd name="connsiteX12" fmla="*/ 707798 w 770134"/>
                <a:gd name="connsiteY12" fmla="*/ 683144 h 849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0134" h="849679">
                  <a:moveTo>
                    <a:pt x="707798" y="683143"/>
                  </a:moveTo>
                  <a:lnTo>
                    <a:pt x="448115" y="833017"/>
                  </a:lnTo>
                  <a:cubicBezTo>
                    <a:pt x="409473" y="855352"/>
                    <a:pt x="361845" y="855352"/>
                    <a:pt x="323202" y="833017"/>
                  </a:cubicBezTo>
                  <a:lnTo>
                    <a:pt x="63414" y="683143"/>
                  </a:lnTo>
                  <a:cubicBezTo>
                    <a:pt x="24614" y="660892"/>
                    <a:pt x="627" y="619635"/>
                    <a:pt x="486" y="574907"/>
                  </a:cubicBezTo>
                  <a:lnTo>
                    <a:pt x="486" y="274950"/>
                  </a:lnTo>
                  <a:cubicBezTo>
                    <a:pt x="627" y="230222"/>
                    <a:pt x="24614" y="188965"/>
                    <a:pt x="63414" y="166714"/>
                  </a:cubicBezTo>
                  <a:lnTo>
                    <a:pt x="323098" y="16840"/>
                  </a:lnTo>
                  <a:cubicBezTo>
                    <a:pt x="361740" y="-5495"/>
                    <a:pt x="409368" y="-5495"/>
                    <a:pt x="448010" y="16840"/>
                  </a:cubicBezTo>
                  <a:lnTo>
                    <a:pt x="707693" y="166714"/>
                  </a:lnTo>
                  <a:cubicBezTo>
                    <a:pt x="746525" y="188933"/>
                    <a:pt x="770523" y="230210"/>
                    <a:pt x="770621" y="274950"/>
                  </a:cubicBezTo>
                  <a:lnTo>
                    <a:pt x="770621" y="574907"/>
                  </a:lnTo>
                  <a:cubicBezTo>
                    <a:pt x="770545" y="619625"/>
                    <a:pt x="746590" y="660897"/>
                    <a:pt x="707798" y="683144"/>
                  </a:cubicBezTo>
                  <a:close/>
                </a:path>
              </a:pathLst>
            </a:custGeom>
            <a:solidFill>
              <a:srgbClr val="0E1330"/>
            </a:solidFill>
            <a:ln w="1048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Black" panose="020F050202020403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2170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60000"/>
                <a:lumOff val="40000"/>
              </a:schemeClr>
            </a:gs>
            <a:gs pos="100000">
              <a:srgbClr val="72C076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F49AC41D-2B7A-D0B0-CD58-5BE28C699A09}"/>
              </a:ext>
            </a:extLst>
          </p:cNvPr>
          <p:cNvGrpSpPr/>
          <p:nvPr/>
        </p:nvGrpSpPr>
        <p:grpSpPr>
          <a:xfrm>
            <a:off x="2471046" y="3236685"/>
            <a:ext cx="2623136" cy="2428934"/>
            <a:chOff x="2471046" y="3236685"/>
            <a:chExt cx="2623136" cy="242893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4A3BDF3-9D84-CF7C-ECE6-94F6481347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429" b="15184"/>
            <a:stretch/>
          </p:blipFill>
          <p:spPr bwMode="auto">
            <a:xfrm>
              <a:off x="2471046" y="3236685"/>
              <a:ext cx="2623136" cy="189878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17C66A0-B8A2-C70B-6AEB-0A652E68DE1E}"/>
                </a:ext>
              </a:extLst>
            </p:cNvPr>
            <p:cNvSpPr txBox="1"/>
            <p:nvPr/>
          </p:nvSpPr>
          <p:spPr>
            <a:xfrm>
              <a:off x="2482222" y="5142399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Node MCU ESP8266</a:t>
              </a: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9DB37A3-F969-872B-24FF-DFC5301267C3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7B9D5700-5250-F3E3-15E0-44A40A2B4837}"/>
              </a:ext>
            </a:extLst>
          </p:cNvPr>
          <p:cNvSpPr/>
          <p:nvPr/>
        </p:nvSpPr>
        <p:spPr>
          <a:xfrm flipV="1">
            <a:off x="4439477" y="-2061029"/>
            <a:ext cx="10812240" cy="10595428"/>
          </a:xfrm>
          <a:custGeom>
            <a:avLst/>
            <a:gdLst>
              <a:gd name="connsiteX0" fmla="*/ 9110144 w 10692293"/>
              <a:gd name="connsiteY0" fmla="*/ 327701 h 7284200"/>
              <a:gd name="connsiteX1" fmla="*/ 2671244 w 10692293"/>
              <a:gd name="connsiteY1" fmla="*/ 353101 h 7284200"/>
              <a:gd name="connsiteX2" fmla="*/ 690044 w 10692293"/>
              <a:gd name="connsiteY2" fmla="*/ 2232701 h 7284200"/>
              <a:gd name="connsiteX3" fmla="*/ 42344 w 10692293"/>
              <a:gd name="connsiteY3" fmla="*/ 3896401 h 7284200"/>
              <a:gd name="connsiteX4" fmla="*/ 220144 w 10692293"/>
              <a:gd name="connsiteY4" fmla="*/ 5128301 h 7284200"/>
              <a:gd name="connsiteX5" fmla="*/ 1490144 w 10692293"/>
              <a:gd name="connsiteY5" fmla="*/ 6715801 h 7284200"/>
              <a:gd name="connsiteX6" fmla="*/ 2302944 w 10692293"/>
              <a:gd name="connsiteY6" fmla="*/ 7223801 h 7284200"/>
              <a:gd name="connsiteX7" fmla="*/ 3306244 w 10692293"/>
              <a:gd name="connsiteY7" fmla="*/ 7274601 h 7284200"/>
              <a:gd name="connsiteX8" fmla="*/ 10240444 w 10692293"/>
              <a:gd name="connsiteY8" fmla="*/ 7249201 h 7284200"/>
              <a:gd name="connsiteX9" fmla="*/ 10646844 w 10692293"/>
              <a:gd name="connsiteY9" fmla="*/ 4925101 h 7284200"/>
              <a:gd name="connsiteX10" fmla="*/ 9110144 w 10692293"/>
              <a:gd name="connsiteY10" fmla="*/ 327701 h 7284200"/>
              <a:gd name="connsiteX0" fmla="*/ 9110144 w 10474646"/>
              <a:gd name="connsiteY0" fmla="*/ 328701 h 7285200"/>
              <a:gd name="connsiteX1" fmla="*/ 2671244 w 10474646"/>
              <a:gd name="connsiteY1" fmla="*/ 354101 h 7285200"/>
              <a:gd name="connsiteX2" fmla="*/ 690044 w 10474646"/>
              <a:gd name="connsiteY2" fmla="*/ 2233701 h 7285200"/>
              <a:gd name="connsiteX3" fmla="*/ 42344 w 10474646"/>
              <a:gd name="connsiteY3" fmla="*/ 3897401 h 7285200"/>
              <a:gd name="connsiteX4" fmla="*/ 220144 w 10474646"/>
              <a:gd name="connsiteY4" fmla="*/ 5129301 h 7285200"/>
              <a:gd name="connsiteX5" fmla="*/ 1490144 w 10474646"/>
              <a:gd name="connsiteY5" fmla="*/ 6716801 h 7285200"/>
              <a:gd name="connsiteX6" fmla="*/ 2302944 w 10474646"/>
              <a:gd name="connsiteY6" fmla="*/ 7224801 h 7285200"/>
              <a:gd name="connsiteX7" fmla="*/ 3306244 w 10474646"/>
              <a:gd name="connsiteY7" fmla="*/ 7275601 h 7285200"/>
              <a:gd name="connsiteX8" fmla="*/ 10240444 w 10474646"/>
              <a:gd name="connsiteY8" fmla="*/ 7250201 h 7285200"/>
              <a:gd name="connsiteX9" fmla="*/ 10399089 w 10474646"/>
              <a:gd name="connsiteY9" fmla="*/ 4939611 h 7285200"/>
              <a:gd name="connsiteX10" fmla="*/ 9110144 w 10474646"/>
              <a:gd name="connsiteY10" fmla="*/ 328701 h 7285200"/>
              <a:gd name="connsiteX0" fmla="*/ 9110144 w 10884899"/>
              <a:gd name="connsiteY0" fmla="*/ 327702 h 7284201"/>
              <a:gd name="connsiteX1" fmla="*/ 2671244 w 10884899"/>
              <a:gd name="connsiteY1" fmla="*/ 353102 h 7284201"/>
              <a:gd name="connsiteX2" fmla="*/ 690044 w 10884899"/>
              <a:gd name="connsiteY2" fmla="*/ 2232702 h 7284201"/>
              <a:gd name="connsiteX3" fmla="*/ 42344 w 10884899"/>
              <a:gd name="connsiteY3" fmla="*/ 3896402 h 7284201"/>
              <a:gd name="connsiteX4" fmla="*/ 220144 w 10884899"/>
              <a:gd name="connsiteY4" fmla="*/ 5128302 h 7284201"/>
              <a:gd name="connsiteX5" fmla="*/ 1490144 w 10884899"/>
              <a:gd name="connsiteY5" fmla="*/ 6715802 h 7284201"/>
              <a:gd name="connsiteX6" fmla="*/ 2302944 w 10884899"/>
              <a:gd name="connsiteY6" fmla="*/ 7223802 h 7284201"/>
              <a:gd name="connsiteX7" fmla="*/ 3306244 w 10884899"/>
              <a:gd name="connsiteY7" fmla="*/ 7274602 h 7284201"/>
              <a:gd name="connsiteX8" fmla="*/ 10240444 w 10884899"/>
              <a:gd name="connsiteY8" fmla="*/ 7249202 h 7284201"/>
              <a:gd name="connsiteX9" fmla="*/ 10850875 w 10884899"/>
              <a:gd name="connsiteY9" fmla="*/ 4925104 h 7284201"/>
              <a:gd name="connsiteX10" fmla="*/ 9110144 w 10884899"/>
              <a:gd name="connsiteY10" fmla="*/ 327702 h 7284201"/>
              <a:gd name="connsiteX0" fmla="*/ 9110144 w 10852223"/>
              <a:gd name="connsiteY0" fmla="*/ 327702 h 7284201"/>
              <a:gd name="connsiteX1" fmla="*/ 2671244 w 10852223"/>
              <a:gd name="connsiteY1" fmla="*/ 353102 h 7284201"/>
              <a:gd name="connsiteX2" fmla="*/ 690044 w 10852223"/>
              <a:gd name="connsiteY2" fmla="*/ 2232702 h 7284201"/>
              <a:gd name="connsiteX3" fmla="*/ 42344 w 10852223"/>
              <a:gd name="connsiteY3" fmla="*/ 3896402 h 7284201"/>
              <a:gd name="connsiteX4" fmla="*/ 220144 w 10852223"/>
              <a:gd name="connsiteY4" fmla="*/ 5128302 h 7284201"/>
              <a:gd name="connsiteX5" fmla="*/ 1490144 w 10852223"/>
              <a:gd name="connsiteY5" fmla="*/ 6715802 h 7284201"/>
              <a:gd name="connsiteX6" fmla="*/ 2302944 w 10852223"/>
              <a:gd name="connsiteY6" fmla="*/ 7223802 h 7284201"/>
              <a:gd name="connsiteX7" fmla="*/ 3306244 w 10852223"/>
              <a:gd name="connsiteY7" fmla="*/ 7274602 h 7284201"/>
              <a:gd name="connsiteX8" fmla="*/ 10240444 w 10852223"/>
              <a:gd name="connsiteY8" fmla="*/ 7249202 h 7284201"/>
              <a:gd name="connsiteX9" fmla="*/ 10850875 w 10852223"/>
              <a:gd name="connsiteY9" fmla="*/ 4925104 h 7284201"/>
              <a:gd name="connsiteX10" fmla="*/ 9110144 w 10852223"/>
              <a:gd name="connsiteY10" fmla="*/ 327702 h 7284201"/>
              <a:gd name="connsiteX0" fmla="*/ 9110144 w 10867112"/>
              <a:gd name="connsiteY0" fmla="*/ 327702 h 7284201"/>
              <a:gd name="connsiteX1" fmla="*/ 2671244 w 10867112"/>
              <a:gd name="connsiteY1" fmla="*/ 353102 h 7284201"/>
              <a:gd name="connsiteX2" fmla="*/ 690044 w 10867112"/>
              <a:gd name="connsiteY2" fmla="*/ 2232702 h 7284201"/>
              <a:gd name="connsiteX3" fmla="*/ 42344 w 10867112"/>
              <a:gd name="connsiteY3" fmla="*/ 3896402 h 7284201"/>
              <a:gd name="connsiteX4" fmla="*/ 220144 w 10867112"/>
              <a:gd name="connsiteY4" fmla="*/ 5128302 h 7284201"/>
              <a:gd name="connsiteX5" fmla="*/ 1490144 w 10867112"/>
              <a:gd name="connsiteY5" fmla="*/ 6715802 h 7284201"/>
              <a:gd name="connsiteX6" fmla="*/ 2302944 w 10867112"/>
              <a:gd name="connsiteY6" fmla="*/ 7223802 h 7284201"/>
              <a:gd name="connsiteX7" fmla="*/ 3306244 w 10867112"/>
              <a:gd name="connsiteY7" fmla="*/ 7274602 h 7284201"/>
              <a:gd name="connsiteX8" fmla="*/ 10240444 w 10867112"/>
              <a:gd name="connsiteY8" fmla="*/ 7249202 h 7284201"/>
              <a:gd name="connsiteX9" fmla="*/ 10850875 w 10867112"/>
              <a:gd name="connsiteY9" fmla="*/ 4925104 h 7284201"/>
              <a:gd name="connsiteX10" fmla="*/ 9110144 w 10867112"/>
              <a:gd name="connsiteY10" fmla="*/ 327702 h 7284201"/>
              <a:gd name="connsiteX0" fmla="*/ 9110144 w 10866775"/>
              <a:gd name="connsiteY0" fmla="*/ 389678 h 7346177"/>
              <a:gd name="connsiteX1" fmla="*/ 2758687 w 10866775"/>
              <a:gd name="connsiteY1" fmla="*/ 239458 h 7346177"/>
              <a:gd name="connsiteX2" fmla="*/ 690044 w 10866775"/>
              <a:gd name="connsiteY2" fmla="*/ 2294678 h 7346177"/>
              <a:gd name="connsiteX3" fmla="*/ 42344 w 10866775"/>
              <a:gd name="connsiteY3" fmla="*/ 3958378 h 7346177"/>
              <a:gd name="connsiteX4" fmla="*/ 220144 w 10866775"/>
              <a:gd name="connsiteY4" fmla="*/ 5190278 h 7346177"/>
              <a:gd name="connsiteX5" fmla="*/ 1490144 w 10866775"/>
              <a:gd name="connsiteY5" fmla="*/ 6777778 h 7346177"/>
              <a:gd name="connsiteX6" fmla="*/ 2302944 w 10866775"/>
              <a:gd name="connsiteY6" fmla="*/ 7285778 h 7346177"/>
              <a:gd name="connsiteX7" fmla="*/ 3306244 w 10866775"/>
              <a:gd name="connsiteY7" fmla="*/ 7336578 h 7346177"/>
              <a:gd name="connsiteX8" fmla="*/ 10240444 w 10866775"/>
              <a:gd name="connsiteY8" fmla="*/ 7311178 h 7346177"/>
              <a:gd name="connsiteX9" fmla="*/ 10850875 w 10866775"/>
              <a:gd name="connsiteY9" fmla="*/ 4987080 h 7346177"/>
              <a:gd name="connsiteX10" fmla="*/ 9110144 w 10866775"/>
              <a:gd name="connsiteY10" fmla="*/ 389678 h 7346177"/>
              <a:gd name="connsiteX0" fmla="*/ 9090718 w 10847349"/>
              <a:gd name="connsiteY0" fmla="*/ 389678 h 7346177"/>
              <a:gd name="connsiteX1" fmla="*/ 2739261 w 10847349"/>
              <a:gd name="connsiteY1" fmla="*/ 239458 h 7346177"/>
              <a:gd name="connsiteX2" fmla="*/ 670618 w 10847349"/>
              <a:gd name="connsiteY2" fmla="*/ 2294678 h 7346177"/>
              <a:gd name="connsiteX3" fmla="*/ 22918 w 10847349"/>
              <a:gd name="connsiteY3" fmla="*/ 3958378 h 7346177"/>
              <a:gd name="connsiteX4" fmla="*/ 200718 w 10847349"/>
              <a:gd name="connsiteY4" fmla="*/ 5190278 h 7346177"/>
              <a:gd name="connsiteX5" fmla="*/ 1470718 w 10847349"/>
              <a:gd name="connsiteY5" fmla="*/ 6777778 h 7346177"/>
              <a:gd name="connsiteX6" fmla="*/ 2283518 w 10847349"/>
              <a:gd name="connsiteY6" fmla="*/ 7285778 h 7346177"/>
              <a:gd name="connsiteX7" fmla="*/ 3286818 w 10847349"/>
              <a:gd name="connsiteY7" fmla="*/ 7336578 h 7346177"/>
              <a:gd name="connsiteX8" fmla="*/ 10221018 w 10847349"/>
              <a:gd name="connsiteY8" fmla="*/ 7311178 h 7346177"/>
              <a:gd name="connsiteX9" fmla="*/ 10831449 w 10847349"/>
              <a:gd name="connsiteY9" fmla="*/ 4987080 h 7346177"/>
              <a:gd name="connsiteX10" fmla="*/ 9090718 w 10847349"/>
              <a:gd name="connsiteY10" fmla="*/ 389678 h 7346177"/>
              <a:gd name="connsiteX0" fmla="*/ 9110144 w 10866775"/>
              <a:gd name="connsiteY0" fmla="*/ 389678 h 7346177"/>
              <a:gd name="connsiteX1" fmla="*/ 2758687 w 10866775"/>
              <a:gd name="connsiteY1" fmla="*/ 239458 h 7346177"/>
              <a:gd name="connsiteX2" fmla="*/ 690044 w 10866775"/>
              <a:gd name="connsiteY2" fmla="*/ 2294678 h 7346177"/>
              <a:gd name="connsiteX3" fmla="*/ 42344 w 10866775"/>
              <a:gd name="connsiteY3" fmla="*/ 3958378 h 7346177"/>
              <a:gd name="connsiteX4" fmla="*/ 220144 w 10866775"/>
              <a:gd name="connsiteY4" fmla="*/ 5500990 h 7346177"/>
              <a:gd name="connsiteX5" fmla="*/ 1490144 w 10866775"/>
              <a:gd name="connsiteY5" fmla="*/ 6777778 h 7346177"/>
              <a:gd name="connsiteX6" fmla="*/ 2302944 w 10866775"/>
              <a:gd name="connsiteY6" fmla="*/ 7285778 h 7346177"/>
              <a:gd name="connsiteX7" fmla="*/ 3306244 w 10866775"/>
              <a:gd name="connsiteY7" fmla="*/ 7336578 h 7346177"/>
              <a:gd name="connsiteX8" fmla="*/ 10240444 w 10866775"/>
              <a:gd name="connsiteY8" fmla="*/ 7311178 h 7346177"/>
              <a:gd name="connsiteX9" fmla="*/ 10850875 w 10866775"/>
              <a:gd name="connsiteY9" fmla="*/ 4987080 h 7346177"/>
              <a:gd name="connsiteX10" fmla="*/ 9110144 w 10866775"/>
              <a:gd name="connsiteY10" fmla="*/ 389678 h 7346177"/>
              <a:gd name="connsiteX0" fmla="*/ 9118778 w 10875409"/>
              <a:gd name="connsiteY0" fmla="*/ 389678 h 7346177"/>
              <a:gd name="connsiteX1" fmla="*/ 2767321 w 10875409"/>
              <a:gd name="connsiteY1" fmla="*/ 239458 h 7346177"/>
              <a:gd name="connsiteX2" fmla="*/ 815268 w 10875409"/>
              <a:gd name="connsiteY2" fmla="*/ 2092040 h 7346177"/>
              <a:gd name="connsiteX3" fmla="*/ 50978 w 10875409"/>
              <a:gd name="connsiteY3" fmla="*/ 3958378 h 7346177"/>
              <a:gd name="connsiteX4" fmla="*/ 228778 w 10875409"/>
              <a:gd name="connsiteY4" fmla="*/ 5500990 h 7346177"/>
              <a:gd name="connsiteX5" fmla="*/ 1498778 w 10875409"/>
              <a:gd name="connsiteY5" fmla="*/ 6777778 h 7346177"/>
              <a:gd name="connsiteX6" fmla="*/ 2311578 w 10875409"/>
              <a:gd name="connsiteY6" fmla="*/ 7285778 h 7346177"/>
              <a:gd name="connsiteX7" fmla="*/ 3314878 w 10875409"/>
              <a:gd name="connsiteY7" fmla="*/ 7336578 h 7346177"/>
              <a:gd name="connsiteX8" fmla="*/ 10249078 w 10875409"/>
              <a:gd name="connsiteY8" fmla="*/ 7311178 h 7346177"/>
              <a:gd name="connsiteX9" fmla="*/ 10859509 w 10875409"/>
              <a:gd name="connsiteY9" fmla="*/ 4987080 h 7346177"/>
              <a:gd name="connsiteX10" fmla="*/ 9118778 w 10875409"/>
              <a:gd name="connsiteY10" fmla="*/ 389678 h 7346177"/>
              <a:gd name="connsiteX0" fmla="*/ 9118778 w 10860468"/>
              <a:gd name="connsiteY0" fmla="*/ 389678 h 7346177"/>
              <a:gd name="connsiteX1" fmla="*/ 2767321 w 10860468"/>
              <a:gd name="connsiteY1" fmla="*/ 239458 h 7346177"/>
              <a:gd name="connsiteX2" fmla="*/ 815268 w 10860468"/>
              <a:gd name="connsiteY2" fmla="*/ 2092040 h 7346177"/>
              <a:gd name="connsiteX3" fmla="*/ 50978 w 10860468"/>
              <a:gd name="connsiteY3" fmla="*/ 3958378 h 7346177"/>
              <a:gd name="connsiteX4" fmla="*/ 228778 w 10860468"/>
              <a:gd name="connsiteY4" fmla="*/ 5500990 h 7346177"/>
              <a:gd name="connsiteX5" fmla="*/ 1498778 w 10860468"/>
              <a:gd name="connsiteY5" fmla="*/ 6777778 h 7346177"/>
              <a:gd name="connsiteX6" fmla="*/ 2311578 w 10860468"/>
              <a:gd name="connsiteY6" fmla="*/ 7285778 h 7346177"/>
              <a:gd name="connsiteX7" fmla="*/ 3314878 w 10860468"/>
              <a:gd name="connsiteY7" fmla="*/ 7336578 h 7346177"/>
              <a:gd name="connsiteX8" fmla="*/ 9374652 w 10860468"/>
              <a:gd name="connsiteY8" fmla="*/ 7149068 h 7346177"/>
              <a:gd name="connsiteX9" fmla="*/ 10859509 w 10860468"/>
              <a:gd name="connsiteY9" fmla="*/ 4987080 h 7346177"/>
              <a:gd name="connsiteX10" fmla="*/ 9118778 w 10860468"/>
              <a:gd name="connsiteY10" fmla="*/ 389678 h 7346177"/>
              <a:gd name="connsiteX0" fmla="*/ 9118778 w 10861626"/>
              <a:gd name="connsiteY0" fmla="*/ 389678 h 7346177"/>
              <a:gd name="connsiteX1" fmla="*/ 2767321 w 10861626"/>
              <a:gd name="connsiteY1" fmla="*/ 239458 h 7346177"/>
              <a:gd name="connsiteX2" fmla="*/ 815268 w 10861626"/>
              <a:gd name="connsiteY2" fmla="*/ 2092040 h 7346177"/>
              <a:gd name="connsiteX3" fmla="*/ 50978 w 10861626"/>
              <a:gd name="connsiteY3" fmla="*/ 3958378 h 7346177"/>
              <a:gd name="connsiteX4" fmla="*/ 228778 w 10861626"/>
              <a:gd name="connsiteY4" fmla="*/ 5500990 h 7346177"/>
              <a:gd name="connsiteX5" fmla="*/ 1498778 w 10861626"/>
              <a:gd name="connsiteY5" fmla="*/ 6777778 h 7346177"/>
              <a:gd name="connsiteX6" fmla="*/ 2311578 w 10861626"/>
              <a:gd name="connsiteY6" fmla="*/ 7285778 h 7346177"/>
              <a:gd name="connsiteX7" fmla="*/ 3314878 w 10861626"/>
              <a:gd name="connsiteY7" fmla="*/ 7336578 h 7346177"/>
              <a:gd name="connsiteX8" fmla="*/ 9374652 w 10861626"/>
              <a:gd name="connsiteY8" fmla="*/ 7149068 h 7346177"/>
              <a:gd name="connsiteX9" fmla="*/ 10859509 w 10861626"/>
              <a:gd name="connsiteY9" fmla="*/ 4987080 h 7346177"/>
              <a:gd name="connsiteX10" fmla="*/ 9118778 w 10861626"/>
              <a:gd name="connsiteY10" fmla="*/ 389678 h 7346177"/>
              <a:gd name="connsiteX0" fmla="*/ 9118778 w 10911203"/>
              <a:gd name="connsiteY0" fmla="*/ 389678 h 7346177"/>
              <a:gd name="connsiteX1" fmla="*/ 2767321 w 10911203"/>
              <a:gd name="connsiteY1" fmla="*/ 239458 h 7346177"/>
              <a:gd name="connsiteX2" fmla="*/ 815268 w 10911203"/>
              <a:gd name="connsiteY2" fmla="*/ 2092040 h 7346177"/>
              <a:gd name="connsiteX3" fmla="*/ 50978 w 10911203"/>
              <a:gd name="connsiteY3" fmla="*/ 3958378 h 7346177"/>
              <a:gd name="connsiteX4" fmla="*/ 228778 w 10911203"/>
              <a:gd name="connsiteY4" fmla="*/ 5500990 h 7346177"/>
              <a:gd name="connsiteX5" fmla="*/ 1498778 w 10911203"/>
              <a:gd name="connsiteY5" fmla="*/ 6777778 h 7346177"/>
              <a:gd name="connsiteX6" fmla="*/ 2311578 w 10911203"/>
              <a:gd name="connsiteY6" fmla="*/ 7285778 h 7346177"/>
              <a:gd name="connsiteX7" fmla="*/ 3314878 w 10911203"/>
              <a:gd name="connsiteY7" fmla="*/ 7336578 h 7346177"/>
              <a:gd name="connsiteX8" fmla="*/ 9972176 w 10911203"/>
              <a:gd name="connsiteY8" fmla="*/ 7149068 h 7346177"/>
              <a:gd name="connsiteX9" fmla="*/ 10859509 w 10911203"/>
              <a:gd name="connsiteY9" fmla="*/ 4987080 h 7346177"/>
              <a:gd name="connsiteX10" fmla="*/ 9118778 w 10911203"/>
              <a:gd name="connsiteY10" fmla="*/ 389678 h 7346177"/>
              <a:gd name="connsiteX0" fmla="*/ 8608696 w 10946458"/>
              <a:gd name="connsiteY0" fmla="*/ 347429 h 7452529"/>
              <a:gd name="connsiteX1" fmla="*/ 2767321 w 10946458"/>
              <a:gd name="connsiteY1" fmla="*/ 345810 h 7452529"/>
              <a:gd name="connsiteX2" fmla="*/ 815268 w 10946458"/>
              <a:gd name="connsiteY2" fmla="*/ 2198392 h 7452529"/>
              <a:gd name="connsiteX3" fmla="*/ 50978 w 10946458"/>
              <a:gd name="connsiteY3" fmla="*/ 4064730 h 7452529"/>
              <a:gd name="connsiteX4" fmla="*/ 228778 w 10946458"/>
              <a:gd name="connsiteY4" fmla="*/ 5607342 h 7452529"/>
              <a:gd name="connsiteX5" fmla="*/ 1498778 w 10946458"/>
              <a:gd name="connsiteY5" fmla="*/ 6884130 h 7452529"/>
              <a:gd name="connsiteX6" fmla="*/ 2311578 w 10946458"/>
              <a:gd name="connsiteY6" fmla="*/ 7392130 h 7452529"/>
              <a:gd name="connsiteX7" fmla="*/ 3314878 w 10946458"/>
              <a:gd name="connsiteY7" fmla="*/ 7442930 h 7452529"/>
              <a:gd name="connsiteX8" fmla="*/ 9972176 w 10946458"/>
              <a:gd name="connsiteY8" fmla="*/ 7255420 h 7452529"/>
              <a:gd name="connsiteX9" fmla="*/ 10859509 w 10946458"/>
              <a:gd name="connsiteY9" fmla="*/ 5093432 h 7452529"/>
              <a:gd name="connsiteX10" fmla="*/ 8608696 w 10946458"/>
              <a:gd name="connsiteY10" fmla="*/ 347429 h 7452529"/>
              <a:gd name="connsiteX0" fmla="*/ 8608696 w 10666362"/>
              <a:gd name="connsiteY0" fmla="*/ 343428 h 7448528"/>
              <a:gd name="connsiteX1" fmla="*/ 2767321 w 10666362"/>
              <a:gd name="connsiteY1" fmla="*/ 341809 h 7448528"/>
              <a:gd name="connsiteX2" fmla="*/ 815268 w 10666362"/>
              <a:gd name="connsiteY2" fmla="*/ 2194391 h 7448528"/>
              <a:gd name="connsiteX3" fmla="*/ 50978 w 10666362"/>
              <a:gd name="connsiteY3" fmla="*/ 4060729 h 7448528"/>
              <a:gd name="connsiteX4" fmla="*/ 228778 w 10666362"/>
              <a:gd name="connsiteY4" fmla="*/ 5603341 h 7448528"/>
              <a:gd name="connsiteX5" fmla="*/ 1498778 w 10666362"/>
              <a:gd name="connsiteY5" fmla="*/ 6880129 h 7448528"/>
              <a:gd name="connsiteX6" fmla="*/ 2311578 w 10666362"/>
              <a:gd name="connsiteY6" fmla="*/ 7388129 h 7448528"/>
              <a:gd name="connsiteX7" fmla="*/ 3314878 w 10666362"/>
              <a:gd name="connsiteY7" fmla="*/ 7438929 h 7448528"/>
              <a:gd name="connsiteX8" fmla="*/ 9972176 w 10666362"/>
              <a:gd name="connsiteY8" fmla="*/ 7251419 h 7448528"/>
              <a:gd name="connsiteX9" fmla="*/ 10480592 w 10666362"/>
              <a:gd name="connsiteY9" fmla="*/ 5035394 h 7448528"/>
              <a:gd name="connsiteX10" fmla="*/ 8608696 w 10666362"/>
              <a:gd name="connsiteY10" fmla="*/ 343428 h 7448528"/>
              <a:gd name="connsiteX0" fmla="*/ 8608696 w 10732554"/>
              <a:gd name="connsiteY0" fmla="*/ 334423 h 7439523"/>
              <a:gd name="connsiteX1" fmla="*/ 2767321 w 10732554"/>
              <a:gd name="connsiteY1" fmla="*/ 332804 h 7439523"/>
              <a:gd name="connsiteX2" fmla="*/ 815268 w 10732554"/>
              <a:gd name="connsiteY2" fmla="*/ 2185386 h 7439523"/>
              <a:gd name="connsiteX3" fmla="*/ 50978 w 10732554"/>
              <a:gd name="connsiteY3" fmla="*/ 4051724 h 7439523"/>
              <a:gd name="connsiteX4" fmla="*/ 228778 w 10732554"/>
              <a:gd name="connsiteY4" fmla="*/ 5594336 h 7439523"/>
              <a:gd name="connsiteX5" fmla="*/ 1498778 w 10732554"/>
              <a:gd name="connsiteY5" fmla="*/ 6871124 h 7439523"/>
              <a:gd name="connsiteX6" fmla="*/ 2311578 w 10732554"/>
              <a:gd name="connsiteY6" fmla="*/ 7379124 h 7439523"/>
              <a:gd name="connsiteX7" fmla="*/ 3314878 w 10732554"/>
              <a:gd name="connsiteY7" fmla="*/ 7429924 h 7439523"/>
              <a:gd name="connsiteX8" fmla="*/ 9972176 w 10732554"/>
              <a:gd name="connsiteY8" fmla="*/ 7242414 h 7439523"/>
              <a:gd name="connsiteX9" fmla="*/ 10582608 w 10732554"/>
              <a:gd name="connsiteY9" fmla="*/ 4904807 h 7439523"/>
              <a:gd name="connsiteX10" fmla="*/ 8608696 w 10732554"/>
              <a:gd name="connsiteY10" fmla="*/ 334423 h 7439523"/>
              <a:gd name="connsiteX0" fmla="*/ 8608696 w 10675083"/>
              <a:gd name="connsiteY0" fmla="*/ 334423 h 7439523"/>
              <a:gd name="connsiteX1" fmla="*/ 2767321 w 10675083"/>
              <a:gd name="connsiteY1" fmla="*/ 332804 h 7439523"/>
              <a:gd name="connsiteX2" fmla="*/ 815268 w 10675083"/>
              <a:gd name="connsiteY2" fmla="*/ 2185386 h 7439523"/>
              <a:gd name="connsiteX3" fmla="*/ 50978 w 10675083"/>
              <a:gd name="connsiteY3" fmla="*/ 4051724 h 7439523"/>
              <a:gd name="connsiteX4" fmla="*/ 228778 w 10675083"/>
              <a:gd name="connsiteY4" fmla="*/ 5594336 h 7439523"/>
              <a:gd name="connsiteX5" fmla="*/ 1498778 w 10675083"/>
              <a:gd name="connsiteY5" fmla="*/ 6871124 h 7439523"/>
              <a:gd name="connsiteX6" fmla="*/ 2311578 w 10675083"/>
              <a:gd name="connsiteY6" fmla="*/ 7379124 h 7439523"/>
              <a:gd name="connsiteX7" fmla="*/ 3314878 w 10675083"/>
              <a:gd name="connsiteY7" fmla="*/ 7429924 h 7439523"/>
              <a:gd name="connsiteX8" fmla="*/ 9972176 w 10675083"/>
              <a:gd name="connsiteY8" fmla="*/ 7242414 h 7439523"/>
              <a:gd name="connsiteX9" fmla="*/ 10582608 w 10675083"/>
              <a:gd name="connsiteY9" fmla="*/ 4904807 h 7439523"/>
              <a:gd name="connsiteX10" fmla="*/ 8608696 w 10675083"/>
              <a:gd name="connsiteY10" fmla="*/ 334423 h 7439523"/>
              <a:gd name="connsiteX0" fmla="*/ 8608696 w 10726147"/>
              <a:gd name="connsiteY0" fmla="*/ 334423 h 7439523"/>
              <a:gd name="connsiteX1" fmla="*/ 2767321 w 10726147"/>
              <a:gd name="connsiteY1" fmla="*/ 332804 h 7439523"/>
              <a:gd name="connsiteX2" fmla="*/ 815268 w 10726147"/>
              <a:gd name="connsiteY2" fmla="*/ 2185386 h 7439523"/>
              <a:gd name="connsiteX3" fmla="*/ 50978 w 10726147"/>
              <a:gd name="connsiteY3" fmla="*/ 4051724 h 7439523"/>
              <a:gd name="connsiteX4" fmla="*/ 228778 w 10726147"/>
              <a:gd name="connsiteY4" fmla="*/ 5594336 h 7439523"/>
              <a:gd name="connsiteX5" fmla="*/ 1498778 w 10726147"/>
              <a:gd name="connsiteY5" fmla="*/ 6871124 h 7439523"/>
              <a:gd name="connsiteX6" fmla="*/ 2311578 w 10726147"/>
              <a:gd name="connsiteY6" fmla="*/ 7379124 h 7439523"/>
              <a:gd name="connsiteX7" fmla="*/ 3314878 w 10726147"/>
              <a:gd name="connsiteY7" fmla="*/ 7429924 h 7439523"/>
              <a:gd name="connsiteX8" fmla="*/ 9972176 w 10726147"/>
              <a:gd name="connsiteY8" fmla="*/ 7242414 h 7439523"/>
              <a:gd name="connsiteX9" fmla="*/ 10582608 w 10726147"/>
              <a:gd name="connsiteY9" fmla="*/ 4904807 h 7439523"/>
              <a:gd name="connsiteX10" fmla="*/ 8608696 w 10726147"/>
              <a:gd name="connsiteY10" fmla="*/ 334423 h 7439523"/>
              <a:gd name="connsiteX0" fmla="*/ 8608696 w 10844602"/>
              <a:gd name="connsiteY0" fmla="*/ 316413 h 7421513"/>
              <a:gd name="connsiteX1" fmla="*/ 2767321 w 10844602"/>
              <a:gd name="connsiteY1" fmla="*/ 314794 h 7421513"/>
              <a:gd name="connsiteX2" fmla="*/ 815268 w 10844602"/>
              <a:gd name="connsiteY2" fmla="*/ 2167376 h 7421513"/>
              <a:gd name="connsiteX3" fmla="*/ 50978 w 10844602"/>
              <a:gd name="connsiteY3" fmla="*/ 4033714 h 7421513"/>
              <a:gd name="connsiteX4" fmla="*/ 228778 w 10844602"/>
              <a:gd name="connsiteY4" fmla="*/ 5576326 h 7421513"/>
              <a:gd name="connsiteX5" fmla="*/ 1498778 w 10844602"/>
              <a:gd name="connsiteY5" fmla="*/ 6853114 h 7421513"/>
              <a:gd name="connsiteX6" fmla="*/ 2311578 w 10844602"/>
              <a:gd name="connsiteY6" fmla="*/ 7361114 h 7421513"/>
              <a:gd name="connsiteX7" fmla="*/ 3314878 w 10844602"/>
              <a:gd name="connsiteY7" fmla="*/ 7411914 h 7421513"/>
              <a:gd name="connsiteX8" fmla="*/ 9972176 w 10844602"/>
              <a:gd name="connsiteY8" fmla="*/ 7224404 h 7421513"/>
              <a:gd name="connsiteX9" fmla="*/ 10742919 w 10844602"/>
              <a:gd name="connsiteY9" fmla="*/ 4643632 h 7421513"/>
              <a:gd name="connsiteX10" fmla="*/ 8608696 w 10844602"/>
              <a:gd name="connsiteY10" fmla="*/ 316413 h 7421513"/>
              <a:gd name="connsiteX0" fmla="*/ 8608696 w 10825394"/>
              <a:gd name="connsiteY0" fmla="*/ 316413 h 7421513"/>
              <a:gd name="connsiteX1" fmla="*/ 2767321 w 10825394"/>
              <a:gd name="connsiteY1" fmla="*/ 314794 h 7421513"/>
              <a:gd name="connsiteX2" fmla="*/ 815268 w 10825394"/>
              <a:gd name="connsiteY2" fmla="*/ 2167376 h 7421513"/>
              <a:gd name="connsiteX3" fmla="*/ 50978 w 10825394"/>
              <a:gd name="connsiteY3" fmla="*/ 4033714 h 7421513"/>
              <a:gd name="connsiteX4" fmla="*/ 228778 w 10825394"/>
              <a:gd name="connsiteY4" fmla="*/ 5576326 h 7421513"/>
              <a:gd name="connsiteX5" fmla="*/ 1498778 w 10825394"/>
              <a:gd name="connsiteY5" fmla="*/ 6853114 h 7421513"/>
              <a:gd name="connsiteX6" fmla="*/ 2311578 w 10825394"/>
              <a:gd name="connsiteY6" fmla="*/ 7361114 h 7421513"/>
              <a:gd name="connsiteX7" fmla="*/ 3314878 w 10825394"/>
              <a:gd name="connsiteY7" fmla="*/ 7411914 h 7421513"/>
              <a:gd name="connsiteX8" fmla="*/ 9972176 w 10825394"/>
              <a:gd name="connsiteY8" fmla="*/ 7224404 h 7421513"/>
              <a:gd name="connsiteX9" fmla="*/ 10742919 w 10825394"/>
              <a:gd name="connsiteY9" fmla="*/ 4643632 h 7421513"/>
              <a:gd name="connsiteX10" fmla="*/ 8608696 w 10825394"/>
              <a:gd name="connsiteY10" fmla="*/ 316413 h 7421513"/>
              <a:gd name="connsiteX0" fmla="*/ 8608696 w 10624845"/>
              <a:gd name="connsiteY0" fmla="*/ 187353 h 7292453"/>
              <a:gd name="connsiteX1" fmla="*/ 2767321 w 10624845"/>
              <a:gd name="connsiteY1" fmla="*/ 185734 h 7292453"/>
              <a:gd name="connsiteX2" fmla="*/ 815268 w 10624845"/>
              <a:gd name="connsiteY2" fmla="*/ 2038316 h 7292453"/>
              <a:gd name="connsiteX3" fmla="*/ 50978 w 10624845"/>
              <a:gd name="connsiteY3" fmla="*/ 3904654 h 7292453"/>
              <a:gd name="connsiteX4" fmla="*/ 228778 w 10624845"/>
              <a:gd name="connsiteY4" fmla="*/ 5447266 h 7292453"/>
              <a:gd name="connsiteX5" fmla="*/ 1498778 w 10624845"/>
              <a:gd name="connsiteY5" fmla="*/ 6724054 h 7292453"/>
              <a:gd name="connsiteX6" fmla="*/ 2311578 w 10624845"/>
              <a:gd name="connsiteY6" fmla="*/ 7232054 h 7292453"/>
              <a:gd name="connsiteX7" fmla="*/ 3314878 w 10624845"/>
              <a:gd name="connsiteY7" fmla="*/ 7282854 h 7292453"/>
              <a:gd name="connsiteX8" fmla="*/ 9972176 w 10624845"/>
              <a:gd name="connsiteY8" fmla="*/ 7095344 h 7292453"/>
              <a:gd name="connsiteX9" fmla="*/ 10451444 w 10624845"/>
              <a:gd name="connsiteY9" fmla="*/ 2771885 h 7292453"/>
              <a:gd name="connsiteX10" fmla="*/ 8608696 w 10624845"/>
              <a:gd name="connsiteY10" fmla="*/ 187353 h 7292453"/>
              <a:gd name="connsiteX0" fmla="*/ 8608696 w 11135475"/>
              <a:gd name="connsiteY0" fmla="*/ 187353 h 7292453"/>
              <a:gd name="connsiteX1" fmla="*/ 2767321 w 11135475"/>
              <a:gd name="connsiteY1" fmla="*/ 185734 h 7292453"/>
              <a:gd name="connsiteX2" fmla="*/ 815268 w 11135475"/>
              <a:gd name="connsiteY2" fmla="*/ 2038316 h 7292453"/>
              <a:gd name="connsiteX3" fmla="*/ 50978 w 11135475"/>
              <a:gd name="connsiteY3" fmla="*/ 3904654 h 7292453"/>
              <a:gd name="connsiteX4" fmla="*/ 228778 w 11135475"/>
              <a:gd name="connsiteY4" fmla="*/ 5447266 h 7292453"/>
              <a:gd name="connsiteX5" fmla="*/ 1498778 w 11135475"/>
              <a:gd name="connsiteY5" fmla="*/ 6724054 h 7292453"/>
              <a:gd name="connsiteX6" fmla="*/ 2311578 w 11135475"/>
              <a:gd name="connsiteY6" fmla="*/ 7232054 h 7292453"/>
              <a:gd name="connsiteX7" fmla="*/ 3314878 w 11135475"/>
              <a:gd name="connsiteY7" fmla="*/ 7282854 h 7292453"/>
              <a:gd name="connsiteX8" fmla="*/ 9972176 w 11135475"/>
              <a:gd name="connsiteY8" fmla="*/ 7095344 h 7292453"/>
              <a:gd name="connsiteX9" fmla="*/ 11123567 w 11135475"/>
              <a:gd name="connsiteY9" fmla="*/ 5617311 h 7292453"/>
              <a:gd name="connsiteX10" fmla="*/ 10451444 w 11135475"/>
              <a:gd name="connsiteY10" fmla="*/ 2771885 h 7292453"/>
              <a:gd name="connsiteX11" fmla="*/ 8608696 w 11135475"/>
              <a:gd name="connsiteY11" fmla="*/ 187353 h 7292453"/>
              <a:gd name="connsiteX0" fmla="*/ 8608696 w 11140749"/>
              <a:gd name="connsiteY0" fmla="*/ 177350 h 7282450"/>
              <a:gd name="connsiteX1" fmla="*/ 2767321 w 11140749"/>
              <a:gd name="connsiteY1" fmla="*/ 175731 h 7282450"/>
              <a:gd name="connsiteX2" fmla="*/ 815268 w 11140749"/>
              <a:gd name="connsiteY2" fmla="*/ 2028313 h 7282450"/>
              <a:gd name="connsiteX3" fmla="*/ 50978 w 11140749"/>
              <a:gd name="connsiteY3" fmla="*/ 3894651 h 7282450"/>
              <a:gd name="connsiteX4" fmla="*/ 228778 w 11140749"/>
              <a:gd name="connsiteY4" fmla="*/ 5437263 h 7282450"/>
              <a:gd name="connsiteX5" fmla="*/ 1498778 w 11140749"/>
              <a:gd name="connsiteY5" fmla="*/ 6714051 h 7282450"/>
              <a:gd name="connsiteX6" fmla="*/ 2311578 w 11140749"/>
              <a:gd name="connsiteY6" fmla="*/ 7222051 h 7282450"/>
              <a:gd name="connsiteX7" fmla="*/ 3314878 w 11140749"/>
              <a:gd name="connsiteY7" fmla="*/ 7272851 h 7282450"/>
              <a:gd name="connsiteX8" fmla="*/ 9972176 w 11140749"/>
              <a:gd name="connsiteY8" fmla="*/ 7085341 h 7282450"/>
              <a:gd name="connsiteX9" fmla="*/ 11123567 w 11140749"/>
              <a:gd name="connsiteY9" fmla="*/ 5607308 h 7282450"/>
              <a:gd name="connsiteX10" fmla="*/ 10582609 w 11140749"/>
              <a:gd name="connsiteY10" fmla="*/ 2626790 h 7282450"/>
              <a:gd name="connsiteX11" fmla="*/ 8608696 w 11140749"/>
              <a:gd name="connsiteY11" fmla="*/ 177350 h 7282450"/>
              <a:gd name="connsiteX0" fmla="*/ 8608696 w 11138661"/>
              <a:gd name="connsiteY0" fmla="*/ 177350 h 7282450"/>
              <a:gd name="connsiteX1" fmla="*/ 2767321 w 11138661"/>
              <a:gd name="connsiteY1" fmla="*/ 175731 h 7282450"/>
              <a:gd name="connsiteX2" fmla="*/ 815268 w 11138661"/>
              <a:gd name="connsiteY2" fmla="*/ 2028313 h 7282450"/>
              <a:gd name="connsiteX3" fmla="*/ 50978 w 11138661"/>
              <a:gd name="connsiteY3" fmla="*/ 3894651 h 7282450"/>
              <a:gd name="connsiteX4" fmla="*/ 228778 w 11138661"/>
              <a:gd name="connsiteY4" fmla="*/ 5437263 h 7282450"/>
              <a:gd name="connsiteX5" fmla="*/ 1498778 w 11138661"/>
              <a:gd name="connsiteY5" fmla="*/ 6714051 h 7282450"/>
              <a:gd name="connsiteX6" fmla="*/ 2311578 w 11138661"/>
              <a:gd name="connsiteY6" fmla="*/ 7222051 h 7282450"/>
              <a:gd name="connsiteX7" fmla="*/ 3314878 w 11138661"/>
              <a:gd name="connsiteY7" fmla="*/ 7272851 h 7282450"/>
              <a:gd name="connsiteX8" fmla="*/ 9972176 w 11138661"/>
              <a:gd name="connsiteY8" fmla="*/ 7085341 h 7282450"/>
              <a:gd name="connsiteX9" fmla="*/ 11123567 w 11138661"/>
              <a:gd name="connsiteY9" fmla="*/ 5607308 h 7282450"/>
              <a:gd name="connsiteX10" fmla="*/ 10582609 w 11138661"/>
              <a:gd name="connsiteY10" fmla="*/ 2626790 h 7282450"/>
              <a:gd name="connsiteX11" fmla="*/ 8608696 w 11138661"/>
              <a:gd name="connsiteY11" fmla="*/ 177350 h 7282450"/>
              <a:gd name="connsiteX0" fmla="*/ 8608696 w 11133150"/>
              <a:gd name="connsiteY0" fmla="*/ 131343 h 7236443"/>
              <a:gd name="connsiteX1" fmla="*/ 2767321 w 11133150"/>
              <a:gd name="connsiteY1" fmla="*/ 129724 h 7236443"/>
              <a:gd name="connsiteX2" fmla="*/ 815268 w 11133150"/>
              <a:gd name="connsiteY2" fmla="*/ 1982306 h 7236443"/>
              <a:gd name="connsiteX3" fmla="*/ 50978 w 11133150"/>
              <a:gd name="connsiteY3" fmla="*/ 3848644 h 7236443"/>
              <a:gd name="connsiteX4" fmla="*/ 228778 w 11133150"/>
              <a:gd name="connsiteY4" fmla="*/ 5391256 h 7236443"/>
              <a:gd name="connsiteX5" fmla="*/ 1498778 w 11133150"/>
              <a:gd name="connsiteY5" fmla="*/ 6668044 h 7236443"/>
              <a:gd name="connsiteX6" fmla="*/ 2311578 w 11133150"/>
              <a:gd name="connsiteY6" fmla="*/ 7176044 h 7236443"/>
              <a:gd name="connsiteX7" fmla="*/ 3314878 w 11133150"/>
              <a:gd name="connsiteY7" fmla="*/ 7226844 h 7236443"/>
              <a:gd name="connsiteX8" fmla="*/ 9972176 w 11133150"/>
              <a:gd name="connsiteY8" fmla="*/ 7039334 h 7236443"/>
              <a:gd name="connsiteX9" fmla="*/ 11123567 w 11133150"/>
              <a:gd name="connsiteY9" fmla="*/ 5561301 h 7236443"/>
              <a:gd name="connsiteX10" fmla="*/ 10393150 w 11133150"/>
              <a:gd name="connsiteY10" fmla="*/ 1959360 h 7236443"/>
              <a:gd name="connsiteX11" fmla="*/ 8608696 w 11133150"/>
              <a:gd name="connsiteY11" fmla="*/ 131343 h 7236443"/>
              <a:gd name="connsiteX0" fmla="*/ 8608696 w 11135954"/>
              <a:gd name="connsiteY0" fmla="*/ 128343 h 7233443"/>
              <a:gd name="connsiteX1" fmla="*/ 2767321 w 11135954"/>
              <a:gd name="connsiteY1" fmla="*/ 126724 h 7233443"/>
              <a:gd name="connsiteX2" fmla="*/ 815268 w 11135954"/>
              <a:gd name="connsiteY2" fmla="*/ 1979306 h 7233443"/>
              <a:gd name="connsiteX3" fmla="*/ 50978 w 11135954"/>
              <a:gd name="connsiteY3" fmla="*/ 3845644 h 7233443"/>
              <a:gd name="connsiteX4" fmla="*/ 228778 w 11135954"/>
              <a:gd name="connsiteY4" fmla="*/ 5388256 h 7233443"/>
              <a:gd name="connsiteX5" fmla="*/ 1498778 w 11135954"/>
              <a:gd name="connsiteY5" fmla="*/ 6665044 h 7233443"/>
              <a:gd name="connsiteX6" fmla="*/ 2311578 w 11135954"/>
              <a:gd name="connsiteY6" fmla="*/ 7173044 h 7233443"/>
              <a:gd name="connsiteX7" fmla="*/ 3314878 w 11135954"/>
              <a:gd name="connsiteY7" fmla="*/ 7223844 h 7233443"/>
              <a:gd name="connsiteX8" fmla="*/ 9972176 w 11135954"/>
              <a:gd name="connsiteY8" fmla="*/ 7036334 h 7233443"/>
              <a:gd name="connsiteX9" fmla="*/ 11123567 w 11135954"/>
              <a:gd name="connsiteY9" fmla="*/ 5558301 h 7233443"/>
              <a:gd name="connsiteX10" fmla="*/ 10509740 w 11135954"/>
              <a:gd name="connsiteY10" fmla="*/ 1915832 h 7233443"/>
              <a:gd name="connsiteX11" fmla="*/ 8608696 w 11135954"/>
              <a:gd name="connsiteY11" fmla="*/ 128343 h 7233443"/>
              <a:gd name="connsiteX0" fmla="*/ 8608696 w 11131620"/>
              <a:gd name="connsiteY0" fmla="*/ 128343 h 7233443"/>
              <a:gd name="connsiteX1" fmla="*/ 2767321 w 11131620"/>
              <a:gd name="connsiteY1" fmla="*/ 126724 h 7233443"/>
              <a:gd name="connsiteX2" fmla="*/ 815268 w 11131620"/>
              <a:gd name="connsiteY2" fmla="*/ 1979306 h 7233443"/>
              <a:gd name="connsiteX3" fmla="*/ 50978 w 11131620"/>
              <a:gd name="connsiteY3" fmla="*/ 3845644 h 7233443"/>
              <a:gd name="connsiteX4" fmla="*/ 228778 w 11131620"/>
              <a:gd name="connsiteY4" fmla="*/ 5388256 h 7233443"/>
              <a:gd name="connsiteX5" fmla="*/ 1498778 w 11131620"/>
              <a:gd name="connsiteY5" fmla="*/ 6665044 h 7233443"/>
              <a:gd name="connsiteX6" fmla="*/ 2311578 w 11131620"/>
              <a:gd name="connsiteY6" fmla="*/ 7173044 h 7233443"/>
              <a:gd name="connsiteX7" fmla="*/ 3314878 w 11131620"/>
              <a:gd name="connsiteY7" fmla="*/ 7223844 h 7233443"/>
              <a:gd name="connsiteX8" fmla="*/ 9972176 w 11131620"/>
              <a:gd name="connsiteY8" fmla="*/ 7036334 h 7233443"/>
              <a:gd name="connsiteX9" fmla="*/ 11123567 w 11131620"/>
              <a:gd name="connsiteY9" fmla="*/ 5558301 h 7233443"/>
              <a:gd name="connsiteX10" fmla="*/ 10509740 w 11131620"/>
              <a:gd name="connsiteY10" fmla="*/ 1915832 h 7233443"/>
              <a:gd name="connsiteX11" fmla="*/ 8608696 w 11131620"/>
              <a:gd name="connsiteY11" fmla="*/ 128343 h 7233443"/>
              <a:gd name="connsiteX0" fmla="*/ 8608696 w 10957864"/>
              <a:gd name="connsiteY0" fmla="*/ 128343 h 7233443"/>
              <a:gd name="connsiteX1" fmla="*/ 2767321 w 10957864"/>
              <a:gd name="connsiteY1" fmla="*/ 126724 h 7233443"/>
              <a:gd name="connsiteX2" fmla="*/ 815268 w 10957864"/>
              <a:gd name="connsiteY2" fmla="*/ 1979306 h 7233443"/>
              <a:gd name="connsiteX3" fmla="*/ 50978 w 10957864"/>
              <a:gd name="connsiteY3" fmla="*/ 3845644 h 7233443"/>
              <a:gd name="connsiteX4" fmla="*/ 228778 w 10957864"/>
              <a:gd name="connsiteY4" fmla="*/ 5388256 h 7233443"/>
              <a:gd name="connsiteX5" fmla="*/ 1498778 w 10957864"/>
              <a:gd name="connsiteY5" fmla="*/ 6665044 h 7233443"/>
              <a:gd name="connsiteX6" fmla="*/ 2311578 w 10957864"/>
              <a:gd name="connsiteY6" fmla="*/ 7173044 h 7233443"/>
              <a:gd name="connsiteX7" fmla="*/ 3314878 w 10957864"/>
              <a:gd name="connsiteY7" fmla="*/ 7223844 h 7233443"/>
              <a:gd name="connsiteX8" fmla="*/ 9972176 w 10957864"/>
              <a:gd name="connsiteY8" fmla="*/ 7036334 h 7233443"/>
              <a:gd name="connsiteX9" fmla="*/ 10934109 w 10957864"/>
              <a:gd name="connsiteY9" fmla="*/ 5274608 h 7233443"/>
              <a:gd name="connsiteX10" fmla="*/ 10509740 w 10957864"/>
              <a:gd name="connsiteY10" fmla="*/ 1915832 h 7233443"/>
              <a:gd name="connsiteX11" fmla="*/ 8608696 w 10957864"/>
              <a:gd name="connsiteY11" fmla="*/ 128343 h 7233443"/>
              <a:gd name="connsiteX0" fmla="*/ 8608696 w 10957864"/>
              <a:gd name="connsiteY0" fmla="*/ 128343 h 7233443"/>
              <a:gd name="connsiteX1" fmla="*/ 2767321 w 10957864"/>
              <a:gd name="connsiteY1" fmla="*/ 126724 h 7233443"/>
              <a:gd name="connsiteX2" fmla="*/ 815268 w 10957864"/>
              <a:gd name="connsiteY2" fmla="*/ 1979306 h 7233443"/>
              <a:gd name="connsiteX3" fmla="*/ 50978 w 10957864"/>
              <a:gd name="connsiteY3" fmla="*/ 3845644 h 7233443"/>
              <a:gd name="connsiteX4" fmla="*/ 228778 w 10957864"/>
              <a:gd name="connsiteY4" fmla="*/ 5388256 h 7233443"/>
              <a:gd name="connsiteX5" fmla="*/ 1498778 w 10957864"/>
              <a:gd name="connsiteY5" fmla="*/ 6665044 h 7233443"/>
              <a:gd name="connsiteX6" fmla="*/ 2311578 w 10957864"/>
              <a:gd name="connsiteY6" fmla="*/ 7173044 h 7233443"/>
              <a:gd name="connsiteX7" fmla="*/ 3314878 w 10957864"/>
              <a:gd name="connsiteY7" fmla="*/ 7223844 h 7233443"/>
              <a:gd name="connsiteX8" fmla="*/ 9724422 w 10957864"/>
              <a:gd name="connsiteY8" fmla="*/ 7036334 h 7233443"/>
              <a:gd name="connsiteX9" fmla="*/ 10934109 w 10957864"/>
              <a:gd name="connsiteY9" fmla="*/ 5274608 h 7233443"/>
              <a:gd name="connsiteX10" fmla="*/ 10509740 w 10957864"/>
              <a:gd name="connsiteY10" fmla="*/ 1915832 h 7233443"/>
              <a:gd name="connsiteX11" fmla="*/ 8608696 w 10957864"/>
              <a:gd name="connsiteY11" fmla="*/ 128343 h 7233443"/>
              <a:gd name="connsiteX0" fmla="*/ 8608696 w 10948454"/>
              <a:gd name="connsiteY0" fmla="*/ 125343 h 7230443"/>
              <a:gd name="connsiteX1" fmla="*/ 2767321 w 10948454"/>
              <a:gd name="connsiteY1" fmla="*/ 123724 h 7230443"/>
              <a:gd name="connsiteX2" fmla="*/ 815268 w 10948454"/>
              <a:gd name="connsiteY2" fmla="*/ 1976306 h 7230443"/>
              <a:gd name="connsiteX3" fmla="*/ 50978 w 10948454"/>
              <a:gd name="connsiteY3" fmla="*/ 3842644 h 7230443"/>
              <a:gd name="connsiteX4" fmla="*/ 228778 w 10948454"/>
              <a:gd name="connsiteY4" fmla="*/ 5385256 h 7230443"/>
              <a:gd name="connsiteX5" fmla="*/ 1498778 w 10948454"/>
              <a:gd name="connsiteY5" fmla="*/ 6662044 h 7230443"/>
              <a:gd name="connsiteX6" fmla="*/ 2311578 w 10948454"/>
              <a:gd name="connsiteY6" fmla="*/ 7170044 h 7230443"/>
              <a:gd name="connsiteX7" fmla="*/ 3314878 w 10948454"/>
              <a:gd name="connsiteY7" fmla="*/ 7220844 h 7230443"/>
              <a:gd name="connsiteX8" fmla="*/ 9724422 w 10948454"/>
              <a:gd name="connsiteY8" fmla="*/ 7033334 h 7230443"/>
              <a:gd name="connsiteX9" fmla="*/ 10934109 w 10948454"/>
              <a:gd name="connsiteY9" fmla="*/ 5271608 h 7230443"/>
              <a:gd name="connsiteX10" fmla="*/ 10364002 w 10948454"/>
              <a:gd name="connsiteY10" fmla="*/ 1872304 h 7230443"/>
              <a:gd name="connsiteX11" fmla="*/ 8608696 w 10948454"/>
              <a:gd name="connsiteY11" fmla="*/ 125343 h 7230443"/>
              <a:gd name="connsiteX0" fmla="*/ 8186058 w 10951730"/>
              <a:gd name="connsiteY0" fmla="*/ 122116 h 7240724"/>
              <a:gd name="connsiteX1" fmla="*/ 2767321 w 10951730"/>
              <a:gd name="connsiteY1" fmla="*/ 134005 h 7240724"/>
              <a:gd name="connsiteX2" fmla="*/ 815268 w 10951730"/>
              <a:gd name="connsiteY2" fmla="*/ 1986587 h 7240724"/>
              <a:gd name="connsiteX3" fmla="*/ 50978 w 10951730"/>
              <a:gd name="connsiteY3" fmla="*/ 3852925 h 7240724"/>
              <a:gd name="connsiteX4" fmla="*/ 228778 w 10951730"/>
              <a:gd name="connsiteY4" fmla="*/ 5395537 h 7240724"/>
              <a:gd name="connsiteX5" fmla="*/ 1498778 w 10951730"/>
              <a:gd name="connsiteY5" fmla="*/ 6672325 h 7240724"/>
              <a:gd name="connsiteX6" fmla="*/ 2311578 w 10951730"/>
              <a:gd name="connsiteY6" fmla="*/ 7180325 h 7240724"/>
              <a:gd name="connsiteX7" fmla="*/ 3314878 w 10951730"/>
              <a:gd name="connsiteY7" fmla="*/ 7231125 h 7240724"/>
              <a:gd name="connsiteX8" fmla="*/ 9724422 w 10951730"/>
              <a:gd name="connsiteY8" fmla="*/ 7043615 h 7240724"/>
              <a:gd name="connsiteX9" fmla="*/ 10934109 w 10951730"/>
              <a:gd name="connsiteY9" fmla="*/ 5281889 h 7240724"/>
              <a:gd name="connsiteX10" fmla="*/ 10364002 w 10951730"/>
              <a:gd name="connsiteY10" fmla="*/ 1882585 h 7240724"/>
              <a:gd name="connsiteX11" fmla="*/ 8186058 w 10951730"/>
              <a:gd name="connsiteY11" fmla="*/ 122116 h 7240724"/>
              <a:gd name="connsiteX0" fmla="*/ 8186058 w 10993512"/>
              <a:gd name="connsiteY0" fmla="*/ 122116 h 7240724"/>
              <a:gd name="connsiteX1" fmla="*/ 2767321 w 10993512"/>
              <a:gd name="connsiteY1" fmla="*/ 134005 h 7240724"/>
              <a:gd name="connsiteX2" fmla="*/ 815268 w 10993512"/>
              <a:gd name="connsiteY2" fmla="*/ 1986587 h 7240724"/>
              <a:gd name="connsiteX3" fmla="*/ 50978 w 10993512"/>
              <a:gd name="connsiteY3" fmla="*/ 3852925 h 7240724"/>
              <a:gd name="connsiteX4" fmla="*/ 228778 w 10993512"/>
              <a:gd name="connsiteY4" fmla="*/ 5395537 h 7240724"/>
              <a:gd name="connsiteX5" fmla="*/ 1498778 w 10993512"/>
              <a:gd name="connsiteY5" fmla="*/ 6672325 h 7240724"/>
              <a:gd name="connsiteX6" fmla="*/ 2311578 w 10993512"/>
              <a:gd name="connsiteY6" fmla="*/ 7180325 h 7240724"/>
              <a:gd name="connsiteX7" fmla="*/ 3314878 w 10993512"/>
              <a:gd name="connsiteY7" fmla="*/ 7231125 h 7240724"/>
              <a:gd name="connsiteX8" fmla="*/ 9724422 w 10993512"/>
              <a:gd name="connsiteY8" fmla="*/ 7043615 h 7240724"/>
              <a:gd name="connsiteX9" fmla="*/ 10977831 w 10993512"/>
              <a:gd name="connsiteY9" fmla="*/ 5295399 h 7240724"/>
              <a:gd name="connsiteX10" fmla="*/ 10364002 w 10993512"/>
              <a:gd name="connsiteY10" fmla="*/ 1882585 h 7240724"/>
              <a:gd name="connsiteX11" fmla="*/ 8186058 w 10993512"/>
              <a:gd name="connsiteY11" fmla="*/ 122116 h 7240724"/>
              <a:gd name="connsiteX0" fmla="*/ 8186058 w 10979635"/>
              <a:gd name="connsiteY0" fmla="*/ 122116 h 7240724"/>
              <a:gd name="connsiteX1" fmla="*/ 2767321 w 10979635"/>
              <a:gd name="connsiteY1" fmla="*/ 134005 h 7240724"/>
              <a:gd name="connsiteX2" fmla="*/ 815268 w 10979635"/>
              <a:gd name="connsiteY2" fmla="*/ 1986587 h 7240724"/>
              <a:gd name="connsiteX3" fmla="*/ 50978 w 10979635"/>
              <a:gd name="connsiteY3" fmla="*/ 3852925 h 7240724"/>
              <a:gd name="connsiteX4" fmla="*/ 228778 w 10979635"/>
              <a:gd name="connsiteY4" fmla="*/ 5395537 h 7240724"/>
              <a:gd name="connsiteX5" fmla="*/ 1498778 w 10979635"/>
              <a:gd name="connsiteY5" fmla="*/ 6672325 h 7240724"/>
              <a:gd name="connsiteX6" fmla="*/ 2311578 w 10979635"/>
              <a:gd name="connsiteY6" fmla="*/ 7180325 h 7240724"/>
              <a:gd name="connsiteX7" fmla="*/ 3314878 w 10979635"/>
              <a:gd name="connsiteY7" fmla="*/ 7231125 h 7240724"/>
              <a:gd name="connsiteX8" fmla="*/ 9724422 w 10979635"/>
              <a:gd name="connsiteY8" fmla="*/ 7043615 h 7240724"/>
              <a:gd name="connsiteX9" fmla="*/ 10977831 w 10979635"/>
              <a:gd name="connsiteY9" fmla="*/ 5295399 h 7240724"/>
              <a:gd name="connsiteX10" fmla="*/ 10364002 w 10979635"/>
              <a:gd name="connsiteY10" fmla="*/ 1882585 h 7240724"/>
              <a:gd name="connsiteX11" fmla="*/ 8186058 w 10979635"/>
              <a:gd name="connsiteY11" fmla="*/ 122116 h 7240724"/>
              <a:gd name="connsiteX0" fmla="*/ 8186058 w 10994219"/>
              <a:gd name="connsiteY0" fmla="*/ 122116 h 7240724"/>
              <a:gd name="connsiteX1" fmla="*/ 2767321 w 10994219"/>
              <a:gd name="connsiteY1" fmla="*/ 134005 h 7240724"/>
              <a:gd name="connsiteX2" fmla="*/ 815268 w 10994219"/>
              <a:gd name="connsiteY2" fmla="*/ 1986587 h 7240724"/>
              <a:gd name="connsiteX3" fmla="*/ 50978 w 10994219"/>
              <a:gd name="connsiteY3" fmla="*/ 3852925 h 7240724"/>
              <a:gd name="connsiteX4" fmla="*/ 228778 w 10994219"/>
              <a:gd name="connsiteY4" fmla="*/ 5395537 h 7240724"/>
              <a:gd name="connsiteX5" fmla="*/ 1498778 w 10994219"/>
              <a:gd name="connsiteY5" fmla="*/ 6672325 h 7240724"/>
              <a:gd name="connsiteX6" fmla="*/ 2311578 w 10994219"/>
              <a:gd name="connsiteY6" fmla="*/ 7180325 h 7240724"/>
              <a:gd name="connsiteX7" fmla="*/ 3314878 w 10994219"/>
              <a:gd name="connsiteY7" fmla="*/ 7231125 h 7240724"/>
              <a:gd name="connsiteX8" fmla="*/ 9724422 w 10994219"/>
              <a:gd name="connsiteY8" fmla="*/ 7043615 h 7240724"/>
              <a:gd name="connsiteX9" fmla="*/ 10977831 w 10994219"/>
              <a:gd name="connsiteY9" fmla="*/ 5295399 h 7240724"/>
              <a:gd name="connsiteX10" fmla="*/ 10364002 w 10994219"/>
              <a:gd name="connsiteY10" fmla="*/ 1882585 h 7240724"/>
              <a:gd name="connsiteX11" fmla="*/ 8186058 w 10994219"/>
              <a:gd name="connsiteY11" fmla="*/ 122116 h 7240724"/>
              <a:gd name="connsiteX0" fmla="*/ 8186058 w 10978041"/>
              <a:gd name="connsiteY0" fmla="*/ 124112 h 7242720"/>
              <a:gd name="connsiteX1" fmla="*/ 2767321 w 10978041"/>
              <a:gd name="connsiteY1" fmla="*/ 136001 h 7242720"/>
              <a:gd name="connsiteX2" fmla="*/ 815268 w 10978041"/>
              <a:gd name="connsiteY2" fmla="*/ 1988583 h 7242720"/>
              <a:gd name="connsiteX3" fmla="*/ 50978 w 10978041"/>
              <a:gd name="connsiteY3" fmla="*/ 3854921 h 7242720"/>
              <a:gd name="connsiteX4" fmla="*/ 228778 w 10978041"/>
              <a:gd name="connsiteY4" fmla="*/ 5397533 h 7242720"/>
              <a:gd name="connsiteX5" fmla="*/ 1498778 w 10978041"/>
              <a:gd name="connsiteY5" fmla="*/ 6674321 h 7242720"/>
              <a:gd name="connsiteX6" fmla="*/ 2311578 w 10978041"/>
              <a:gd name="connsiteY6" fmla="*/ 7182321 h 7242720"/>
              <a:gd name="connsiteX7" fmla="*/ 3314878 w 10978041"/>
              <a:gd name="connsiteY7" fmla="*/ 7233121 h 7242720"/>
              <a:gd name="connsiteX8" fmla="*/ 9724422 w 10978041"/>
              <a:gd name="connsiteY8" fmla="*/ 7045611 h 7242720"/>
              <a:gd name="connsiteX9" fmla="*/ 10977831 w 10978041"/>
              <a:gd name="connsiteY9" fmla="*/ 5297395 h 7242720"/>
              <a:gd name="connsiteX10" fmla="*/ 9810199 w 10978041"/>
              <a:gd name="connsiteY10" fmla="*/ 1911599 h 7242720"/>
              <a:gd name="connsiteX11" fmla="*/ 8186058 w 10978041"/>
              <a:gd name="connsiteY11" fmla="*/ 124112 h 7242720"/>
              <a:gd name="connsiteX0" fmla="*/ 8025746 w 10978049"/>
              <a:gd name="connsiteY0" fmla="*/ 118116 h 7263742"/>
              <a:gd name="connsiteX1" fmla="*/ 2767321 w 10978049"/>
              <a:gd name="connsiteY1" fmla="*/ 157023 h 7263742"/>
              <a:gd name="connsiteX2" fmla="*/ 815268 w 10978049"/>
              <a:gd name="connsiteY2" fmla="*/ 2009605 h 7263742"/>
              <a:gd name="connsiteX3" fmla="*/ 50978 w 10978049"/>
              <a:gd name="connsiteY3" fmla="*/ 3875943 h 7263742"/>
              <a:gd name="connsiteX4" fmla="*/ 228778 w 10978049"/>
              <a:gd name="connsiteY4" fmla="*/ 5418555 h 7263742"/>
              <a:gd name="connsiteX5" fmla="*/ 1498778 w 10978049"/>
              <a:gd name="connsiteY5" fmla="*/ 6695343 h 7263742"/>
              <a:gd name="connsiteX6" fmla="*/ 2311578 w 10978049"/>
              <a:gd name="connsiteY6" fmla="*/ 7203343 h 7263742"/>
              <a:gd name="connsiteX7" fmla="*/ 3314878 w 10978049"/>
              <a:gd name="connsiteY7" fmla="*/ 7254143 h 7263742"/>
              <a:gd name="connsiteX8" fmla="*/ 9724422 w 10978049"/>
              <a:gd name="connsiteY8" fmla="*/ 7066633 h 7263742"/>
              <a:gd name="connsiteX9" fmla="*/ 10977831 w 10978049"/>
              <a:gd name="connsiteY9" fmla="*/ 5318417 h 7263742"/>
              <a:gd name="connsiteX10" fmla="*/ 9810199 w 10978049"/>
              <a:gd name="connsiteY10" fmla="*/ 1932621 h 7263742"/>
              <a:gd name="connsiteX11" fmla="*/ 8025746 w 10978049"/>
              <a:gd name="connsiteY11" fmla="*/ 118116 h 7263742"/>
              <a:gd name="connsiteX0" fmla="*/ 8025746 w 11050901"/>
              <a:gd name="connsiteY0" fmla="*/ 118116 h 7263742"/>
              <a:gd name="connsiteX1" fmla="*/ 2767321 w 11050901"/>
              <a:gd name="connsiteY1" fmla="*/ 157023 h 7263742"/>
              <a:gd name="connsiteX2" fmla="*/ 815268 w 11050901"/>
              <a:gd name="connsiteY2" fmla="*/ 2009605 h 7263742"/>
              <a:gd name="connsiteX3" fmla="*/ 50978 w 11050901"/>
              <a:gd name="connsiteY3" fmla="*/ 3875943 h 7263742"/>
              <a:gd name="connsiteX4" fmla="*/ 228778 w 11050901"/>
              <a:gd name="connsiteY4" fmla="*/ 5418555 h 7263742"/>
              <a:gd name="connsiteX5" fmla="*/ 1498778 w 11050901"/>
              <a:gd name="connsiteY5" fmla="*/ 6695343 h 7263742"/>
              <a:gd name="connsiteX6" fmla="*/ 2311578 w 11050901"/>
              <a:gd name="connsiteY6" fmla="*/ 7203343 h 7263742"/>
              <a:gd name="connsiteX7" fmla="*/ 3314878 w 11050901"/>
              <a:gd name="connsiteY7" fmla="*/ 7254143 h 7263742"/>
              <a:gd name="connsiteX8" fmla="*/ 9724422 w 11050901"/>
              <a:gd name="connsiteY8" fmla="*/ 7066633 h 7263742"/>
              <a:gd name="connsiteX9" fmla="*/ 11050700 w 11050901"/>
              <a:gd name="connsiteY9" fmla="*/ 5318417 h 7263742"/>
              <a:gd name="connsiteX10" fmla="*/ 9810199 w 11050901"/>
              <a:gd name="connsiteY10" fmla="*/ 1932621 h 7263742"/>
              <a:gd name="connsiteX11" fmla="*/ 8025746 w 11050901"/>
              <a:gd name="connsiteY11" fmla="*/ 118116 h 7263742"/>
              <a:gd name="connsiteX0" fmla="*/ 8025746 w 11060510"/>
              <a:gd name="connsiteY0" fmla="*/ 118116 h 7263742"/>
              <a:gd name="connsiteX1" fmla="*/ 2767321 w 11060510"/>
              <a:gd name="connsiteY1" fmla="*/ 157023 h 7263742"/>
              <a:gd name="connsiteX2" fmla="*/ 815268 w 11060510"/>
              <a:gd name="connsiteY2" fmla="*/ 2009605 h 7263742"/>
              <a:gd name="connsiteX3" fmla="*/ 50978 w 11060510"/>
              <a:gd name="connsiteY3" fmla="*/ 3875943 h 7263742"/>
              <a:gd name="connsiteX4" fmla="*/ 228778 w 11060510"/>
              <a:gd name="connsiteY4" fmla="*/ 5418555 h 7263742"/>
              <a:gd name="connsiteX5" fmla="*/ 1498778 w 11060510"/>
              <a:gd name="connsiteY5" fmla="*/ 6695343 h 7263742"/>
              <a:gd name="connsiteX6" fmla="*/ 2311578 w 11060510"/>
              <a:gd name="connsiteY6" fmla="*/ 7203343 h 7263742"/>
              <a:gd name="connsiteX7" fmla="*/ 3314878 w 11060510"/>
              <a:gd name="connsiteY7" fmla="*/ 7254143 h 7263742"/>
              <a:gd name="connsiteX8" fmla="*/ 9724422 w 11060510"/>
              <a:gd name="connsiteY8" fmla="*/ 7066633 h 7263742"/>
              <a:gd name="connsiteX9" fmla="*/ 11050700 w 11060510"/>
              <a:gd name="connsiteY9" fmla="*/ 5318417 h 7263742"/>
              <a:gd name="connsiteX10" fmla="*/ 9810199 w 11060510"/>
              <a:gd name="connsiteY10" fmla="*/ 1932621 h 7263742"/>
              <a:gd name="connsiteX11" fmla="*/ 8025746 w 11060510"/>
              <a:gd name="connsiteY11" fmla="*/ 118116 h 7263742"/>
              <a:gd name="connsiteX0" fmla="*/ 8020554 w 11055318"/>
              <a:gd name="connsiteY0" fmla="*/ 118116 h 7282318"/>
              <a:gd name="connsiteX1" fmla="*/ 2762129 w 11055318"/>
              <a:gd name="connsiteY1" fmla="*/ 157023 h 7282318"/>
              <a:gd name="connsiteX2" fmla="*/ 810076 w 11055318"/>
              <a:gd name="connsiteY2" fmla="*/ 2009605 h 7282318"/>
              <a:gd name="connsiteX3" fmla="*/ 45786 w 11055318"/>
              <a:gd name="connsiteY3" fmla="*/ 3875943 h 7282318"/>
              <a:gd name="connsiteX4" fmla="*/ 223586 w 11055318"/>
              <a:gd name="connsiteY4" fmla="*/ 5418555 h 7282318"/>
              <a:gd name="connsiteX5" fmla="*/ 1347850 w 11055318"/>
              <a:gd name="connsiteY5" fmla="*/ 6411650 h 7282318"/>
              <a:gd name="connsiteX6" fmla="*/ 2306386 w 11055318"/>
              <a:gd name="connsiteY6" fmla="*/ 7203343 h 7282318"/>
              <a:gd name="connsiteX7" fmla="*/ 3309686 w 11055318"/>
              <a:gd name="connsiteY7" fmla="*/ 7254143 h 7282318"/>
              <a:gd name="connsiteX8" fmla="*/ 9719230 w 11055318"/>
              <a:gd name="connsiteY8" fmla="*/ 7066633 h 7282318"/>
              <a:gd name="connsiteX9" fmla="*/ 11045508 w 11055318"/>
              <a:gd name="connsiteY9" fmla="*/ 5318417 h 7282318"/>
              <a:gd name="connsiteX10" fmla="*/ 9805007 w 11055318"/>
              <a:gd name="connsiteY10" fmla="*/ 1932621 h 7282318"/>
              <a:gd name="connsiteX11" fmla="*/ 8020554 w 11055318"/>
              <a:gd name="connsiteY11" fmla="*/ 118116 h 7282318"/>
              <a:gd name="connsiteX0" fmla="*/ 8020554 w 11055318"/>
              <a:gd name="connsiteY0" fmla="*/ 118116 h 7254143"/>
              <a:gd name="connsiteX1" fmla="*/ 2762129 w 11055318"/>
              <a:gd name="connsiteY1" fmla="*/ 157023 h 7254143"/>
              <a:gd name="connsiteX2" fmla="*/ 810076 w 11055318"/>
              <a:gd name="connsiteY2" fmla="*/ 2009605 h 7254143"/>
              <a:gd name="connsiteX3" fmla="*/ 45786 w 11055318"/>
              <a:gd name="connsiteY3" fmla="*/ 3875943 h 7254143"/>
              <a:gd name="connsiteX4" fmla="*/ 223586 w 11055318"/>
              <a:gd name="connsiteY4" fmla="*/ 5418555 h 7254143"/>
              <a:gd name="connsiteX5" fmla="*/ 1347850 w 11055318"/>
              <a:gd name="connsiteY5" fmla="*/ 6411650 h 7254143"/>
              <a:gd name="connsiteX6" fmla="*/ 2044059 w 11055318"/>
              <a:gd name="connsiteY6" fmla="*/ 6757540 h 7254143"/>
              <a:gd name="connsiteX7" fmla="*/ 3309686 w 11055318"/>
              <a:gd name="connsiteY7" fmla="*/ 7254143 h 7254143"/>
              <a:gd name="connsiteX8" fmla="*/ 9719230 w 11055318"/>
              <a:gd name="connsiteY8" fmla="*/ 7066633 h 7254143"/>
              <a:gd name="connsiteX9" fmla="*/ 11045508 w 11055318"/>
              <a:gd name="connsiteY9" fmla="*/ 5318417 h 7254143"/>
              <a:gd name="connsiteX10" fmla="*/ 9805007 w 11055318"/>
              <a:gd name="connsiteY10" fmla="*/ 1932621 h 7254143"/>
              <a:gd name="connsiteX11" fmla="*/ 8020554 w 11055318"/>
              <a:gd name="connsiteY11" fmla="*/ 118116 h 7254143"/>
              <a:gd name="connsiteX0" fmla="*/ 8035628 w 11070392"/>
              <a:gd name="connsiteY0" fmla="*/ 118116 h 7254143"/>
              <a:gd name="connsiteX1" fmla="*/ 2777203 w 11070392"/>
              <a:gd name="connsiteY1" fmla="*/ 157023 h 7254143"/>
              <a:gd name="connsiteX2" fmla="*/ 1029183 w 11070392"/>
              <a:gd name="connsiteY2" fmla="*/ 2050133 h 7254143"/>
              <a:gd name="connsiteX3" fmla="*/ 60860 w 11070392"/>
              <a:gd name="connsiteY3" fmla="*/ 3875943 h 7254143"/>
              <a:gd name="connsiteX4" fmla="*/ 238660 w 11070392"/>
              <a:gd name="connsiteY4" fmla="*/ 5418555 h 7254143"/>
              <a:gd name="connsiteX5" fmla="*/ 1362924 w 11070392"/>
              <a:gd name="connsiteY5" fmla="*/ 6411650 h 7254143"/>
              <a:gd name="connsiteX6" fmla="*/ 2059133 w 11070392"/>
              <a:gd name="connsiteY6" fmla="*/ 6757540 h 7254143"/>
              <a:gd name="connsiteX7" fmla="*/ 3324760 w 11070392"/>
              <a:gd name="connsiteY7" fmla="*/ 7254143 h 7254143"/>
              <a:gd name="connsiteX8" fmla="*/ 9734304 w 11070392"/>
              <a:gd name="connsiteY8" fmla="*/ 7066633 h 7254143"/>
              <a:gd name="connsiteX9" fmla="*/ 11060582 w 11070392"/>
              <a:gd name="connsiteY9" fmla="*/ 5318417 h 7254143"/>
              <a:gd name="connsiteX10" fmla="*/ 9820081 w 11070392"/>
              <a:gd name="connsiteY10" fmla="*/ 1932621 h 7254143"/>
              <a:gd name="connsiteX11" fmla="*/ 8035628 w 11070392"/>
              <a:gd name="connsiteY11" fmla="*/ 118116 h 7254143"/>
              <a:gd name="connsiteX0" fmla="*/ 7875317 w 11070392"/>
              <a:gd name="connsiteY0" fmla="*/ 118116 h 7254143"/>
              <a:gd name="connsiteX1" fmla="*/ 2777203 w 11070392"/>
              <a:gd name="connsiteY1" fmla="*/ 157023 h 7254143"/>
              <a:gd name="connsiteX2" fmla="*/ 1029183 w 11070392"/>
              <a:gd name="connsiteY2" fmla="*/ 2050133 h 7254143"/>
              <a:gd name="connsiteX3" fmla="*/ 60860 w 11070392"/>
              <a:gd name="connsiteY3" fmla="*/ 3875943 h 7254143"/>
              <a:gd name="connsiteX4" fmla="*/ 238660 w 11070392"/>
              <a:gd name="connsiteY4" fmla="*/ 5418555 h 7254143"/>
              <a:gd name="connsiteX5" fmla="*/ 1362924 w 11070392"/>
              <a:gd name="connsiteY5" fmla="*/ 6411650 h 7254143"/>
              <a:gd name="connsiteX6" fmla="*/ 2059133 w 11070392"/>
              <a:gd name="connsiteY6" fmla="*/ 6757540 h 7254143"/>
              <a:gd name="connsiteX7" fmla="*/ 3324760 w 11070392"/>
              <a:gd name="connsiteY7" fmla="*/ 7254143 h 7254143"/>
              <a:gd name="connsiteX8" fmla="*/ 9734304 w 11070392"/>
              <a:gd name="connsiteY8" fmla="*/ 7066633 h 7254143"/>
              <a:gd name="connsiteX9" fmla="*/ 11060582 w 11070392"/>
              <a:gd name="connsiteY9" fmla="*/ 5318417 h 7254143"/>
              <a:gd name="connsiteX10" fmla="*/ 9820081 w 11070392"/>
              <a:gd name="connsiteY10" fmla="*/ 1932621 h 7254143"/>
              <a:gd name="connsiteX11" fmla="*/ 7875317 w 11070392"/>
              <a:gd name="connsiteY11" fmla="*/ 118116 h 7254143"/>
              <a:gd name="connsiteX0" fmla="*/ 7875317 w 11060740"/>
              <a:gd name="connsiteY0" fmla="*/ 118116 h 7254143"/>
              <a:gd name="connsiteX1" fmla="*/ 2777203 w 11060740"/>
              <a:gd name="connsiteY1" fmla="*/ 157023 h 7254143"/>
              <a:gd name="connsiteX2" fmla="*/ 1029183 w 11060740"/>
              <a:gd name="connsiteY2" fmla="*/ 2050133 h 7254143"/>
              <a:gd name="connsiteX3" fmla="*/ 60860 w 11060740"/>
              <a:gd name="connsiteY3" fmla="*/ 3875943 h 7254143"/>
              <a:gd name="connsiteX4" fmla="*/ 238660 w 11060740"/>
              <a:gd name="connsiteY4" fmla="*/ 5418555 h 7254143"/>
              <a:gd name="connsiteX5" fmla="*/ 1362924 w 11060740"/>
              <a:gd name="connsiteY5" fmla="*/ 6411650 h 7254143"/>
              <a:gd name="connsiteX6" fmla="*/ 2059133 w 11060740"/>
              <a:gd name="connsiteY6" fmla="*/ 6757540 h 7254143"/>
              <a:gd name="connsiteX7" fmla="*/ 3324760 w 11060740"/>
              <a:gd name="connsiteY7" fmla="*/ 7254143 h 7254143"/>
              <a:gd name="connsiteX8" fmla="*/ 9734304 w 11060740"/>
              <a:gd name="connsiteY8" fmla="*/ 7066633 h 7254143"/>
              <a:gd name="connsiteX9" fmla="*/ 11060582 w 11060740"/>
              <a:gd name="connsiteY9" fmla="*/ 5318417 h 7254143"/>
              <a:gd name="connsiteX10" fmla="*/ 9703492 w 11060740"/>
              <a:gd name="connsiteY10" fmla="*/ 1932621 h 7254143"/>
              <a:gd name="connsiteX11" fmla="*/ 7875317 w 11060740"/>
              <a:gd name="connsiteY11" fmla="*/ 118116 h 7254143"/>
              <a:gd name="connsiteX0" fmla="*/ 7554694 w 11060740"/>
              <a:gd name="connsiteY0" fmla="*/ 56502 h 7800443"/>
              <a:gd name="connsiteX1" fmla="*/ 2777203 w 11060740"/>
              <a:gd name="connsiteY1" fmla="*/ 703323 h 7800443"/>
              <a:gd name="connsiteX2" fmla="*/ 1029183 w 11060740"/>
              <a:gd name="connsiteY2" fmla="*/ 2596433 h 7800443"/>
              <a:gd name="connsiteX3" fmla="*/ 60860 w 11060740"/>
              <a:gd name="connsiteY3" fmla="*/ 4422243 h 7800443"/>
              <a:gd name="connsiteX4" fmla="*/ 238660 w 11060740"/>
              <a:gd name="connsiteY4" fmla="*/ 5964855 h 7800443"/>
              <a:gd name="connsiteX5" fmla="*/ 1362924 w 11060740"/>
              <a:gd name="connsiteY5" fmla="*/ 6957950 h 7800443"/>
              <a:gd name="connsiteX6" fmla="*/ 2059133 w 11060740"/>
              <a:gd name="connsiteY6" fmla="*/ 7303840 h 7800443"/>
              <a:gd name="connsiteX7" fmla="*/ 3324760 w 11060740"/>
              <a:gd name="connsiteY7" fmla="*/ 7800443 h 7800443"/>
              <a:gd name="connsiteX8" fmla="*/ 9734304 w 11060740"/>
              <a:gd name="connsiteY8" fmla="*/ 7612933 h 7800443"/>
              <a:gd name="connsiteX9" fmla="*/ 11060582 w 11060740"/>
              <a:gd name="connsiteY9" fmla="*/ 5864717 h 7800443"/>
              <a:gd name="connsiteX10" fmla="*/ 9703492 w 11060740"/>
              <a:gd name="connsiteY10" fmla="*/ 2478921 h 7800443"/>
              <a:gd name="connsiteX11" fmla="*/ 7554694 w 11060740"/>
              <a:gd name="connsiteY11" fmla="*/ 56502 h 7800443"/>
              <a:gd name="connsiteX0" fmla="*/ 7554694 w 11060740"/>
              <a:gd name="connsiteY0" fmla="*/ 92156 h 7836097"/>
              <a:gd name="connsiteX1" fmla="*/ 3083252 w 11060740"/>
              <a:gd name="connsiteY1" fmla="*/ 455284 h 7836097"/>
              <a:gd name="connsiteX2" fmla="*/ 1029183 w 11060740"/>
              <a:gd name="connsiteY2" fmla="*/ 2632087 h 7836097"/>
              <a:gd name="connsiteX3" fmla="*/ 60860 w 11060740"/>
              <a:gd name="connsiteY3" fmla="*/ 4457897 h 7836097"/>
              <a:gd name="connsiteX4" fmla="*/ 238660 w 11060740"/>
              <a:gd name="connsiteY4" fmla="*/ 6000509 h 7836097"/>
              <a:gd name="connsiteX5" fmla="*/ 1362924 w 11060740"/>
              <a:gd name="connsiteY5" fmla="*/ 6993604 h 7836097"/>
              <a:gd name="connsiteX6" fmla="*/ 2059133 w 11060740"/>
              <a:gd name="connsiteY6" fmla="*/ 7339494 h 7836097"/>
              <a:gd name="connsiteX7" fmla="*/ 3324760 w 11060740"/>
              <a:gd name="connsiteY7" fmla="*/ 7836097 h 7836097"/>
              <a:gd name="connsiteX8" fmla="*/ 9734304 w 11060740"/>
              <a:gd name="connsiteY8" fmla="*/ 7648587 h 7836097"/>
              <a:gd name="connsiteX9" fmla="*/ 11060582 w 11060740"/>
              <a:gd name="connsiteY9" fmla="*/ 5900371 h 7836097"/>
              <a:gd name="connsiteX10" fmla="*/ 9703492 w 11060740"/>
              <a:gd name="connsiteY10" fmla="*/ 2514575 h 7836097"/>
              <a:gd name="connsiteX11" fmla="*/ 7554694 w 11060740"/>
              <a:gd name="connsiteY11" fmla="*/ 92156 h 783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60740" h="7836097">
                <a:moveTo>
                  <a:pt x="7554694" y="92156"/>
                </a:moveTo>
                <a:cubicBezTo>
                  <a:pt x="6451321" y="-251059"/>
                  <a:pt x="4609369" y="476451"/>
                  <a:pt x="3083252" y="455284"/>
                </a:cubicBezTo>
                <a:cubicBezTo>
                  <a:pt x="2422852" y="1081817"/>
                  <a:pt x="1532915" y="1964985"/>
                  <a:pt x="1029183" y="2632087"/>
                </a:cubicBezTo>
                <a:cubicBezTo>
                  <a:pt x="525451" y="3299189"/>
                  <a:pt x="192614" y="3896493"/>
                  <a:pt x="60860" y="4457897"/>
                </a:cubicBezTo>
                <a:cubicBezTo>
                  <a:pt x="-70894" y="5019301"/>
                  <a:pt x="21649" y="5577891"/>
                  <a:pt x="238660" y="6000509"/>
                </a:cubicBezTo>
                <a:cubicBezTo>
                  <a:pt x="455671" y="6423127"/>
                  <a:pt x="1059512" y="6770440"/>
                  <a:pt x="1362924" y="6993604"/>
                </a:cubicBezTo>
                <a:cubicBezTo>
                  <a:pt x="1666336" y="7216768"/>
                  <a:pt x="1732160" y="7199079"/>
                  <a:pt x="2059133" y="7339494"/>
                </a:cubicBezTo>
                <a:cubicBezTo>
                  <a:pt x="2386106" y="7479910"/>
                  <a:pt x="3324760" y="7836097"/>
                  <a:pt x="3324760" y="7836097"/>
                </a:cubicBezTo>
                <a:lnTo>
                  <a:pt x="9734304" y="7648587"/>
                </a:lnTo>
                <a:cubicBezTo>
                  <a:pt x="10953167" y="7321463"/>
                  <a:pt x="11065717" y="6756040"/>
                  <a:pt x="11060582" y="5900371"/>
                </a:cubicBezTo>
                <a:cubicBezTo>
                  <a:pt x="11055447" y="5044702"/>
                  <a:pt x="10287807" y="3482611"/>
                  <a:pt x="9703492" y="2514575"/>
                </a:cubicBezTo>
                <a:cubicBezTo>
                  <a:pt x="9119177" y="1546539"/>
                  <a:pt x="8658067" y="435371"/>
                  <a:pt x="7554694" y="92156"/>
                </a:cubicBezTo>
                <a:close/>
              </a:path>
            </a:pathLst>
          </a:custGeom>
          <a:solidFill>
            <a:srgbClr val="0E13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D4DFD69-9A75-E2DD-41C4-9254DFF7A1FF}"/>
              </a:ext>
            </a:extLst>
          </p:cNvPr>
          <p:cNvGrpSpPr/>
          <p:nvPr/>
        </p:nvGrpSpPr>
        <p:grpSpPr>
          <a:xfrm>
            <a:off x="6327627" y="709974"/>
            <a:ext cx="4857184" cy="1033815"/>
            <a:chOff x="6327627" y="1570031"/>
            <a:chExt cx="4857184" cy="1033815"/>
          </a:xfrm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3A09F5C-39BB-7861-9648-9CE29044FBF1}"/>
                </a:ext>
              </a:extLst>
            </p:cNvPr>
            <p:cNvSpPr/>
            <p:nvPr/>
          </p:nvSpPr>
          <p:spPr>
            <a:xfrm>
              <a:off x="6327627" y="2239555"/>
              <a:ext cx="798368" cy="27331"/>
            </a:xfrm>
            <a:custGeom>
              <a:avLst/>
              <a:gdLst>
                <a:gd name="connsiteX0" fmla="*/ 0 w 798368"/>
                <a:gd name="connsiteY0" fmla="*/ 0 h 27331"/>
                <a:gd name="connsiteX1" fmla="*/ 798368 w 798368"/>
                <a:gd name="connsiteY1" fmla="*/ 0 h 27331"/>
                <a:gd name="connsiteX2" fmla="*/ 798368 w 798368"/>
                <a:gd name="connsiteY2" fmla="*/ 27331 h 27331"/>
                <a:gd name="connsiteX3" fmla="*/ 0 w 798368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8368" h="27331">
                  <a:moveTo>
                    <a:pt x="0" y="0"/>
                  </a:moveTo>
                  <a:lnTo>
                    <a:pt x="798368" y="0"/>
                  </a:lnTo>
                  <a:lnTo>
                    <a:pt x="798368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1BFC506F-E0E2-E7E4-0DA5-D29836182269}"/>
                </a:ext>
              </a:extLst>
            </p:cNvPr>
            <p:cNvSpPr/>
            <p:nvPr/>
          </p:nvSpPr>
          <p:spPr>
            <a:xfrm>
              <a:off x="7386640" y="2239460"/>
              <a:ext cx="397177" cy="27331"/>
            </a:xfrm>
            <a:custGeom>
              <a:avLst/>
              <a:gdLst>
                <a:gd name="connsiteX0" fmla="*/ 0 w 397177"/>
                <a:gd name="connsiteY0" fmla="*/ 0 h 27331"/>
                <a:gd name="connsiteX1" fmla="*/ 397178 w 397177"/>
                <a:gd name="connsiteY1" fmla="*/ 0 h 27331"/>
                <a:gd name="connsiteX2" fmla="*/ 397178 w 397177"/>
                <a:gd name="connsiteY2" fmla="*/ 27331 h 27331"/>
                <a:gd name="connsiteX3" fmla="*/ 0 w 397177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177" h="27331">
                  <a:moveTo>
                    <a:pt x="0" y="0"/>
                  </a:moveTo>
                  <a:lnTo>
                    <a:pt x="397178" y="0"/>
                  </a:lnTo>
                  <a:lnTo>
                    <a:pt x="397178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442D7F4-EF40-CE7E-7573-0EBD982664B5}"/>
                </a:ext>
              </a:extLst>
            </p:cNvPr>
            <p:cNvSpPr/>
            <p:nvPr/>
          </p:nvSpPr>
          <p:spPr>
            <a:xfrm>
              <a:off x="8022870" y="2239555"/>
              <a:ext cx="2350676" cy="27331"/>
            </a:xfrm>
            <a:custGeom>
              <a:avLst/>
              <a:gdLst>
                <a:gd name="connsiteX0" fmla="*/ 0 w 2350676"/>
                <a:gd name="connsiteY0" fmla="*/ 0 h 27331"/>
                <a:gd name="connsiteX1" fmla="*/ 2350677 w 2350676"/>
                <a:gd name="connsiteY1" fmla="*/ 0 h 27331"/>
                <a:gd name="connsiteX2" fmla="*/ 2350677 w 2350676"/>
                <a:gd name="connsiteY2" fmla="*/ 27331 h 27331"/>
                <a:gd name="connsiteX3" fmla="*/ 0 w 2350676"/>
                <a:gd name="connsiteY3" fmla="*/ 27331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0676" h="27331">
                  <a:moveTo>
                    <a:pt x="0" y="0"/>
                  </a:moveTo>
                  <a:lnTo>
                    <a:pt x="2350677" y="0"/>
                  </a:lnTo>
                  <a:lnTo>
                    <a:pt x="2350677" y="27331"/>
                  </a:lnTo>
                  <a:lnTo>
                    <a:pt x="0" y="27331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941F35C7-A47B-0EB0-6E0C-79BBAEDB13BE}"/>
                </a:ext>
              </a:extLst>
            </p:cNvPr>
            <p:cNvSpPr/>
            <p:nvPr/>
          </p:nvSpPr>
          <p:spPr>
            <a:xfrm>
              <a:off x="10248192" y="1570031"/>
              <a:ext cx="936619" cy="1033815"/>
            </a:xfrm>
            <a:custGeom>
              <a:avLst/>
              <a:gdLst>
                <a:gd name="connsiteX0" fmla="*/ 860166 w 936619"/>
                <a:gd name="connsiteY0" fmla="*/ 831260 h 1033815"/>
                <a:gd name="connsiteX1" fmla="*/ 544298 w 936619"/>
                <a:gd name="connsiteY1" fmla="*/ 1013692 h 1033815"/>
                <a:gd name="connsiteX2" fmla="*/ 392286 w 936619"/>
                <a:gd name="connsiteY2" fmla="*/ 1013692 h 1033815"/>
                <a:gd name="connsiteX3" fmla="*/ 76417 w 936619"/>
                <a:gd name="connsiteY3" fmla="*/ 831260 h 1033815"/>
                <a:gd name="connsiteX4" fmla="*/ -18 w 936619"/>
                <a:gd name="connsiteY4" fmla="*/ 699572 h 1033815"/>
                <a:gd name="connsiteX5" fmla="*/ -18 w 936619"/>
                <a:gd name="connsiteY5" fmla="*/ 334708 h 1033815"/>
                <a:gd name="connsiteX6" fmla="*/ 76417 w 936619"/>
                <a:gd name="connsiteY6" fmla="*/ 203020 h 1033815"/>
                <a:gd name="connsiteX7" fmla="*/ 392286 w 936619"/>
                <a:gd name="connsiteY7" fmla="*/ 20587 h 1033815"/>
                <a:gd name="connsiteX8" fmla="*/ 544298 w 936619"/>
                <a:gd name="connsiteY8" fmla="*/ 20587 h 1033815"/>
                <a:gd name="connsiteX9" fmla="*/ 860166 w 936619"/>
                <a:gd name="connsiteY9" fmla="*/ 203020 h 1033815"/>
                <a:gd name="connsiteX10" fmla="*/ 936602 w 936619"/>
                <a:gd name="connsiteY10" fmla="*/ 334708 h 1033815"/>
                <a:gd name="connsiteX11" fmla="*/ 936602 w 936619"/>
                <a:gd name="connsiteY11" fmla="*/ 699572 h 1033815"/>
                <a:gd name="connsiteX12" fmla="*/ 860166 w 936619"/>
                <a:gd name="connsiteY12" fmla="*/ 831260 h 103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619" h="1033815">
                  <a:moveTo>
                    <a:pt x="860166" y="831260"/>
                  </a:moveTo>
                  <a:lnTo>
                    <a:pt x="544298" y="1013692"/>
                  </a:lnTo>
                  <a:cubicBezTo>
                    <a:pt x="497260" y="1040832"/>
                    <a:pt x="439325" y="1040832"/>
                    <a:pt x="392286" y="1013692"/>
                  </a:cubicBezTo>
                  <a:lnTo>
                    <a:pt x="76417" y="831260"/>
                  </a:lnTo>
                  <a:cubicBezTo>
                    <a:pt x="29230" y="804192"/>
                    <a:pt x="85" y="753981"/>
                    <a:pt x="-18" y="699572"/>
                  </a:cubicBezTo>
                  <a:lnTo>
                    <a:pt x="-18" y="334708"/>
                  </a:lnTo>
                  <a:cubicBezTo>
                    <a:pt x="45" y="280288"/>
                    <a:pt x="29200" y="230058"/>
                    <a:pt x="76417" y="203020"/>
                  </a:cubicBezTo>
                  <a:lnTo>
                    <a:pt x="392286" y="20587"/>
                  </a:lnTo>
                  <a:cubicBezTo>
                    <a:pt x="439324" y="-6553"/>
                    <a:pt x="497259" y="-6553"/>
                    <a:pt x="544298" y="20587"/>
                  </a:cubicBezTo>
                  <a:lnTo>
                    <a:pt x="860166" y="203020"/>
                  </a:lnTo>
                  <a:cubicBezTo>
                    <a:pt x="907383" y="230058"/>
                    <a:pt x="936539" y="280288"/>
                    <a:pt x="936602" y="334708"/>
                  </a:cubicBezTo>
                  <a:lnTo>
                    <a:pt x="936602" y="699572"/>
                  </a:lnTo>
                  <a:cubicBezTo>
                    <a:pt x="936499" y="753981"/>
                    <a:pt x="907354" y="804192"/>
                    <a:pt x="860166" y="831260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7533ED1-735E-5076-98F2-568B921B377E}"/>
                </a:ext>
              </a:extLst>
            </p:cNvPr>
            <p:cNvSpPr/>
            <p:nvPr/>
          </p:nvSpPr>
          <p:spPr>
            <a:xfrm>
              <a:off x="10865860" y="1740408"/>
              <a:ext cx="58316" cy="34485"/>
            </a:xfrm>
            <a:custGeom>
              <a:avLst/>
              <a:gdLst>
                <a:gd name="connsiteX0" fmla="*/ 54373 w 58316"/>
                <a:gd name="connsiteY0" fmla="*/ 21080 h 34485"/>
                <a:gd name="connsiteX1" fmla="*/ 9945 w 58316"/>
                <a:gd name="connsiteY1" fmla="*/ 629 h 34485"/>
                <a:gd name="connsiteX2" fmla="*/ 390 w 58316"/>
                <a:gd name="connsiteY2" fmla="*/ 5121 h 34485"/>
                <a:gd name="connsiteX3" fmla="*/ 390 w 58316"/>
                <a:gd name="connsiteY3" fmla="*/ 5121 h 34485"/>
                <a:gd name="connsiteX4" fmla="*/ 4785 w 58316"/>
                <a:gd name="connsiteY4" fmla="*/ 14677 h 34485"/>
                <a:gd name="connsiteX5" fmla="*/ 47397 w 58316"/>
                <a:gd name="connsiteY5" fmla="*/ 33790 h 34485"/>
                <a:gd name="connsiteX6" fmla="*/ 57620 w 58316"/>
                <a:gd name="connsiteY6" fmla="*/ 30828 h 34485"/>
                <a:gd name="connsiteX7" fmla="*/ 57621 w 58316"/>
                <a:gd name="connsiteY7" fmla="*/ 30828 h 34485"/>
                <a:gd name="connsiteX8" fmla="*/ 54373 w 58316"/>
                <a:gd name="connsiteY8" fmla="*/ 21080 h 34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316" h="34485">
                  <a:moveTo>
                    <a:pt x="54373" y="21080"/>
                  </a:moveTo>
                  <a:cubicBezTo>
                    <a:pt x="39969" y="13414"/>
                    <a:pt x="25136" y="6586"/>
                    <a:pt x="9945" y="629"/>
                  </a:cubicBezTo>
                  <a:cubicBezTo>
                    <a:pt x="6071" y="-667"/>
                    <a:pt x="1863" y="1311"/>
                    <a:pt x="390" y="5121"/>
                  </a:cubicBezTo>
                  <a:lnTo>
                    <a:pt x="390" y="5121"/>
                  </a:lnTo>
                  <a:cubicBezTo>
                    <a:pt x="-917" y="8968"/>
                    <a:pt x="1014" y="13166"/>
                    <a:pt x="4785" y="14677"/>
                  </a:cubicBezTo>
                  <a:cubicBezTo>
                    <a:pt x="19358" y="20191"/>
                    <a:pt x="33588" y="26573"/>
                    <a:pt x="47397" y="33790"/>
                  </a:cubicBezTo>
                  <a:cubicBezTo>
                    <a:pt x="51040" y="35783"/>
                    <a:pt x="55607" y="34459"/>
                    <a:pt x="57620" y="30828"/>
                  </a:cubicBezTo>
                  <a:lnTo>
                    <a:pt x="57621" y="30828"/>
                  </a:lnTo>
                  <a:cubicBezTo>
                    <a:pt x="59256" y="27229"/>
                    <a:pt x="57840" y="22977"/>
                    <a:pt x="54373" y="2108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7A903C64-9457-422E-4CAE-E2B413416494}"/>
                </a:ext>
              </a:extLst>
            </p:cNvPr>
            <p:cNvSpPr/>
            <p:nvPr/>
          </p:nvSpPr>
          <p:spPr>
            <a:xfrm>
              <a:off x="10543309" y="1712421"/>
              <a:ext cx="272488" cy="55151"/>
            </a:xfrm>
            <a:custGeom>
              <a:avLst/>
              <a:gdLst>
                <a:gd name="connsiteX0" fmla="*/ 182872 w 272488"/>
                <a:gd name="connsiteY0" fmla="*/ 15811 h 55151"/>
                <a:gd name="connsiteX1" fmla="*/ 263225 w 272488"/>
                <a:gd name="connsiteY1" fmla="*/ 23934 h 55151"/>
                <a:gd name="connsiteX2" fmla="*/ 272186 w 272488"/>
                <a:gd name="connsiteY2" fmla="*/ 18385 h 55151"/>
                <a:gd name="connsiteX3" fmla="*/ 272206 w 272488"/>
                <a:gd name="connsiteY3" fmla="*/ 18296 h 55151"/>
                <a:gd name="connsiteX4" fmla="*/ 272207 w 272488"/>
                <a:gd name="connsiteY4" fmla="*/ 18296 h 55151"/>
                <a:gd name="connsiteX5" fmla="*/ 266722 w 272488"/>
                <a:gd name="connsiteY5" fmla="*/ 8823 h 55151"/>
                <a:gd name="connsiteX6" fmla="*/ 266379 w 272488"/>
                <a:gd name="connsiteY6" fmla="*/ 8739 h 55151"/>
                <a:gd name="connsiteX7" fmla="*/ 182873 w 272488"/>
                <a:gd name="connsiteY7" fmla="*/ 234 h 55151"/>
                <a:gd name="connsiteX8" fmla="*/ 4302 w 272488"/>
                <a:gd name="connsiteY8" fmla="*/ 40849 h 55151"/>
                <a:gd name="connsiteX9" fmla="*/ 767 w 272488"/>
                <a:gd name="connsiteY9" fmla="*/ 51265 h 55151"/>
                <a:gd name="connsiteX10" fmla="*/ 765 w 272488"/>
                <a:gd name="connsiteY10" fmla="*/ 51265 h 55151"/>
                <a:gd name="connsiteX11" fmla="*/ 10894 w 272488"/>
                <a:gd name="connsiteY11" fmla="*/ 54610 h 55151"/>
                <a:gd name="connsiteX12" fmla="*/ 182873 w 272488"/>
                <a:gd name="connsiteY12" fmla="*/ 15811 h 5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488" h="55151">
                  <a:moveTo>
                    <a:pt x="182872" y="15811"/>
                  </a:moveTo>
                  <a:cubicBezTo>
                    <a:pt x="209863" y="15778"/>
                    <a:pt x="236786" y="18499"/>
                    <a:pt x="263225" y="23934"/>
                  </a:cubicBezTo>
                  <a:cubicBezTo>
                    <a:pt x="267232" y="24877"/>
                    <a:pt x="271244" y="22392"/>
                    <a:pt x="272186" y="18385"/>
                  </a:cubicBezTo>
                  <a:cubicBezTo>
                    <a:pt x="272193" y="18355"/>
                    <a:pt x="272200" y="18325"/>
                    <a:pt x="272206" y="18296"/>
                  </a:cubicBezTo>
                  <a:lnTo>
                    <a:pt x="272207" y="18296"/>
                  </a:lnTo>
                  <a:cubicBezTo>
                    <a:pt x="273308" y="14165"/>
                    <a:pt x="270852" y="9924"/>
                    <a:pt x="266722" y="8823"/>
                  </a:cubicBezTo>
                  <a:cubicBezTo>
                    <a:pt x="266608" y="8792"/>
                    <a:pt x="266493" y="8764"/>
                    <a:pt x="266379" y="8739"/>
                  </a:cubicBezTo>
                  <a:cubicBezTo>
                    <a:pt x="238904" y="3083"/>
                    <a:pt x="210924" y="233"/>
                    <a:pt x="182873" y="234"/>
                  </a:cubicBezTo>
                  <a:cubicBezTo>
                    <a:pt x="121040" y="52"/>
                    <a:pt x="59976" y="13941"/>
                    <a:pt x="4302" y="40849"/>
                  </a:cubicBezTo>
                  <a:cubicBezTo>
                    <a:pt x="475" y="42771"/>
                    <a:pt x="-1099" y="47410"/>
                    <a:pt x="767" y="51265"/>
                  </a:cubicBezTo>
                  <a:lnTo>
                    <a:pt x="765" y="51265"/>
                  </a:lnTo>
                  <a:cubicBezTo>
                    <a:pt x="2677" y="54941"/>
                    <a:pt x="7169" y="56425"/>
                    <a:pt x="10894" y="54610"/>
                  </a:cubicBezTo>
                  <a:cubicBezTo>
                    <a:pt x="64537" y="28800"/>
                    <a:pt x="123347" y="15533"/>
                    <a:pt x="182873" y="15811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636C42C-6847-D657-34ED-933C1E8D5E48}"/>
                </a:ext>
              </a:extLst>
            </p:cNvPr>
            <p:cNvSpPr/>
            <p:nvPr/>
          </p:nvSpPr>
          <p:spPr>
            <a:xfrm>
              <a:off x="10668007" y="1766026"/>
              <a:ext cx="329702" cy="134623"/>
            </a:xfrm>
            <a:custGeom>
              <a:avLst/>
              <a:gdLst>
                <a:gd name="connsiteX0" fmla="*/ 84 w 329702"/>
                <a:gd name="connsiteY0" fmla="*/ 12759 h 134623"/>
                <a:gd name="connsiteX1" fmla="*/ 84 w 329702"/>
                <a:gd name="connsiteY1" fmla="*/ 12759 h 134623"/>
                <a:gd name="connsiteX2" fmla="*/ 8683 w 329702"/>
                <a:gd name="connsiteY2" fmla="*/ 19066 h 134623"/>
                <a:gd name="connsiteX3" fmla="*/ 316335 w 329702"/>
                <a:gd name="connsiteY3" fmla="*/ 132214 h 134623"/>
                <a:gd name="connsiteX4" fmla="*/ 326941 w 329702"/>
                <a:gd name="connsiteY4" fmla="*/ 133075 h 134623"/>
                <a:gd name="connsiteX5" fmla="*/ 326941 w 329702"/>
                <a:gd name="connsiteY5" fmla="*/ 133075 h 134623"/>
                <a:gd name="connsiteX6" fmla="*/ 327908 w 329702"/>
                <a:gd name="connsiteY6" fmla="*/ 122306 h 134623"/>
                <a:gd name="connsiteX7" fmla="*/ 327800 w 329702"/>
                <a:gd name="connsiteY7" fmla="*/ 122180 h 134623"/>
                <a:gd name="connsiteX8" fmla="*/ 6485 w 329702"/>
                <a:gd name="connsiteY8" fmla="*/ 3967 h 134623"/>
                <a:gd name="connsiteX9" fmla="*/ 69 w 329702"/>
                <a:gd name="connsiteY9" fmla="*/ 12669 h 134623"/>
                <a:gd name="connsiteX10" fmla="*/ 83 w 329702"/>
                <a:gd name="connsiteY10" fmla="*/ 12759 h 13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702" h="134623">
                  <a:moveTo>
                    <a:pt x="84" y="12759"/>
                  </a:moveTo>
                  <a:lnTo>
                    <a:pt x="84" y="12759"/>
                  </a:lnTo>
                  <a:cubicBezTo>
                    <a:pt x="769" y="16844"/>
                    <a:pt x="4581" y="19641"/>
                    <a:pt x="8683" y="19066"/>
                  </a:cubicBezTo>
                  <a:cubicBezTo>
                    <a:pt x="123753" y="2447"/>
                    <a:pt x="239441" y="44995"/>
                    <a:pt x="316335" y="132214"/>
                  </a:cubicBezTo>
                  <a:cubicBezTo>
                    <a:pt x="319033" y="135368"/>
                    <a:pt x="323771" y="135753"/>
                    <a:pt x="326941" y="133075"/>
                  </a:cubicBezTo>
                  <a:lnTo>
                    <a:pt x="326941" y="133075"/>
                  </a:lnTo>
                  <a:cubicBezTo>
                    <a:pt x="330181" y="130368"/>
                    <a:pt x="330613" y="125547"/>
                    <a:pt x="327908" y="122306"/>
                  </a:cubicBezTo>
                  <a:cubicBezTo>
                    <a:pt x="327873" y="122264"/>
                    <a:pt x="327836" y="122222"/>
                    <a:pt x="327800" y="122180"/>
                  </a:cubicBezTo>
                  <a:cubicBezTo>
                    <a:pt x="247562" y="30981"/>
                    <a:pt x="126683" y="-13491"/>
                    <a:pt x="6485" y="3967"/>
                  </a:cubicBezTo>
                  <a:cubicBezTo>
                    <a:pt x="2311" y="4598"/>
                    <a:pt x="-562" y="8494"/>
                    <a:pt x="69" y="12669"/>
                  </a:cubicBezTo>
                  <a:cubicBezTo>
                    <a:pt x="74" y="12699"/>
                    <a:pt x="78" y="12729"/>
                    <a:pt x="83" y="12759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77F4BEFB-4109-795D-C07C-0C4C7FEB32F9}"/>
                </a:ext>
              </a:extLst>
            </p:cNvPr>
            <p:cNvSpPr/>
            <p:nvPr/>
          </p:nvSpPr>
          <p:spPr>
            <a:xfrm>
              <a:off x="10459193" y="1787708"/>
              <a:ext cx="154453" cy="108723"/>
            </a:xfrm>
            <a:custGeom>
              <a:avLst/>
              <a:gdLst>
                <a:gd name="connsiteX0" fmla="*/ 153960 w 154453"/>
                <a:gd name="connsiteY0" fmla="*/ 5316 h 108723"/>
                <a:gd name="connsiteX1" fmla="*/ 153960 w 154453"/>
                <a:gd name="connsiteY1" fmla="*/ 5316 h 108723"/>
                <a:gd name="connsiteX2" fmla="*/ 144406 w 154453"/>
                <a:gd name="connsiteY2" fmla="*/ 633 h 108723"/>
                <a:gd name="connsiteX3" fmla="*/ 1949 w 154453"/>
                <a:gd name="connsiteY3" fmla="*/ 96198 h 108723"/>
                <a:gd name="connsiteX4" fmla="*/ 2507 w 154453"/>
                <a:gd name="connsiteY4" fmla="*/ 106995 h 108723"/>
                <a:gd name="connsiteX5" fmla="*/ 2617 w 154453"/>
                <a:gd name="connsiteY5" fmla="*/ 107092 h 108723"/>
                <a:gd name="connsiteX6" fmla="*/ 2618 w 154453"/>
                <a:gd name="connsiteY6" fmla="*/ 107092 h 108723"/>
                <a:gd name="connsiteX7" fmla="*/ 13224 w 154453"/>
                <a:gd name="connsiteY7" fmla="*/ 106423 h 108723"/>
                <a:gd name="connsiteX8" fmla="*/ 149661 w 154453"/>
                <a:gd name="connsiteY8" fmla="*/ 14968 h 108723"/>
                <a:gd name="connsiteX9" fmla="*/ 153960 w 154453"/>
                <a:gd name="connsiteY9" fmla="*/ 5316 h 108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453" h="108723">
                  <a:moveTo>
                    <a:pt x="153960" y="5316"/>
                  </a:moveTo>
                  <a:lnTo>
                    <a:pt x="153960" y="5316"/>
                  </a:lnTo>
                  <a:cubicBezTo>
                    <a:pt x="152604" y="1394"/>
                    <a:pt x="148336" y="-698"/>
                    <a:pt x="144406" y="633"/>
                  </a:cubicBezTo>
                  <a:cubicBezTo>
                    <a:pt x="89931" y="20573"/>
                    <a:pt x="41066" y="53354"/>
                    <a:pt x="1949" y="96198"/>
                  </a:cubicBezTo>
                  <a:cubicBezTo>
                    <a:pt x="-878" y="99334"/>
                    <a:pt x="-628" y="104168"/>
                    <a:pt x="2507" y="106995"/>
                  </a:cubicBezTo>
                  <a:cubicBezTo>
                    <a:pt x="2544" y="107028"/>
                    <a:pt x="2580" y="107060"/>
                    <a:pt x="2617" y="107092"/>
                  </a:cubicBezTo>
                  <a:lnTo>
                    <a:pt x="2618" y="107092"/>
                  </a:lnTo>
                  <a:cubicBezTo>
                    <a:pt x="5738" y="109817"/>
                    <a:pt x="10471" y="109519"/>
                    <a:pt x="13224" y="106423"/>
                  </a:cubicBezTo>
                  <a:cubicBezTo>
                    <a:pt x="50731" y="65457"/>
                    <a:pt x="97520" y="34094"/>
                    <a:pt x="149661" y="14968"/>
                  </a:cubicBezTo>
                  <a:cubicBezTo>
                    <a:pt x="153482" y="13457"/>
                    <a:pt x="155392" y="9167"/>
                    <a:pt x="153960" y="531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81833E5-2405-94DD-E3B1-579D08C81025}"/>
                </a:ext>
              </a:extLst>
            </p:cNvPr>
            <p:cNvSpPr/>
            <p:nvPr/>
          </p:nvSpPr>
          <p:spPr>
            <a:xfrm>
              <a:off x="10947097" y="1925588"/>
              <a:ext cx="77290" cy="137256"/>
            </a:xfrm>
            <a:custGeom>
              <a:avLst/>
              <a:gdLst>
                <a:gd name="connsiteX0" fmla="*/ 2467 w 77290"/>
                <a:gd name="connsiteY0" fmla="*/ 2373 h 137256"/>
                <a:gd name="connsiteX1" fmla="*/ 2467 w 77290"/>
                <a:gd name="connsiteY1" fmla="*/ 2373 h 137256"/>
                <a:gd name="connsiteX2" fmla="*/ 1799 w 77290"/>
                <a:gd name="connsiteY2" fmla="*/ 12886 h 137256"/>
                <a:gd name="connsiteX3" fmla="*/ 62182 w 77290"/>
                <a:gd name="connsiteY3" fmla="*/ 131672 h 137256"/>
                <a:gd name="connsiteX4" fmla="*/ 71068 w 77290"/>
                <a:gd name="connsiteY4" fmla="*/ 137310 h 137256"/>
                <a:gd name="connsiteX5" fmla="*/ 71068 w 77290"/>
                <a:gd name="connsiteY5" fmla="*/ 137310 h 137256"/>
                <a:gd name="connsiteX6" fmla="*/ 77134 w 77290"/>
                <a:gd name="connsiteY6" fmla="*/ 128362 h 137256"/>
                <a:gd name="connsiteX7" fmla="*/ 76992 w 77290"/>
                <a:gd name="connsiteY7" fmla="*/ 127754 h 137256"/>
                <a:gd name="connsiteX8" fmla="*/ 13359 w 77290"/>
                <a:gd name="connsiteY8" fmla="*/ 2660 h 137256"/>
                <a:gd name="connsiteX9" fmla="*/ 2556 w 77290"/>
                <a:gd name="connsiteY9" fmla="*/ 2289 h 137256"/>
                <a:gd name="connsiteX10" fmla="*/ 2467 w 77290"/>
                <a:gd name="connsiteY10" fmla="*/ 2374 h 137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290" h="137256">
                  <a:moveTo>
                    <a:pt x="2467" y="2373"/>
                  </a:moveTo>
                  <a:lnTo>
                    <a:pt x="2467" y="2373"/>
                  </a:lnTo>
                  <a:cubicBezTo>
                    <a:pt x="-566" y="5117"/>
                    <a:pt x="-863" y="9779"/>
                    <a:pt x="1799" y="12886"/>
                  </a:cubicBezTo>
                  <a:cubicBezTo>
                    <a:pt x="30799" y="47305"/>
                    <a:pt x="51463" y="87956"/>
                    <a:pt x="62182" y="131672"/>
                  </a:cubicBezTo>
                  <a:cubicBezTo>
                    <a:pt x="63085" y="135679"/>
                    <a:pt x="67059" y="138201"/>
                    <a:pt x="71068" y="137310"/>
                  </a:cubicBezTo>
                  <a:lnTo>
                    <a:pt x="71068" y="137310"/>
                  </a:lnTo>
                  <a:cubicBezTo>
                    <a:pt x="75215" y="136515"/>
                    <a:pt x="77930" y="132508"/>
                    <a:pt x="77134" y="128362"/>
                  </a:cubicBezTo>
                  <a:cubicBezTo>
                    <a:pt x="77095" y="128157"/>
                    <a:pt x="77048" y="127954"/>
                    <a:pt x="76992" y="127754"/>
                  </a:cubicBezTo>
                  <a:cubicBezTo>
                    <a:pt x="65738" y="81695"/>
                    <a:pt x="43956" y="38875"/>
                    <a:pt x="13359" y="2660"/>
                  </a:cubicBezTo>
                  <a:cubicBezTo>
                    <a:pt x="10479" y="-426"/>
                    <a:pt x="5642" y="-592"/>
                    <a:pt x="2556" y="2289"/>
                  </a:cubicBezTo>
                  <a:cubicBezTo>
                    <a:pt x="2525" y="2317"/>
                    <a:pt x="2496" y="2345"/>
                    <a:pt x="2467" y="2374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E385313-2935-898E-9A9B-C9E57F2C2769}"/>
                </a:ext>
              </a:extLst>
            </p:cNvPr>
            <p:cNvSpPr/>
            <p:nvPr/>
          </p:nvSpPr>
          <p:spPr>
            <a:xfrm>
              <a:off x="10829910" y="1840750"/>
              <a:ext cx="89279" cy="58163"/>
            </a:xfrm>
            <a:custGeom>
              <a:avLst/>
              <a:gdLst>
                <a:gd name="connsiteX0" fmla="*/ 87456 w 89279"/>
                <a:gd name="connsiteY0" fmla="*/ 56057 h 58163"/>
                <a:gd name="connsiteX1" fmla="*/ 87456 w 89279"/>
                <a:gd name="connsiteY1" fmla="*/ 56057 h 58163"/>
                <a:gd name="connsiteX2" fmla="*/ 86551 w 89279"/>
                <a:gd name="connsiteY2" fmla="*/ 45283 h 58163"/>
                <a:gd name="connsiteX3" fmla="*/ 86405 w 89279"/>
                <a:gd name="connsiteY3" fmla="*/ 45162 h 58163"/>
                <a:gd name="connsiteX4" fmla="*/ 9969 w 89279"/>
                <a:gd name="connsiteY4" fmla="*/ 629 h 58163"/>
                <a:gd name="connsiteX5" fmla="*/ 415 w 89279"/>
                <a:gd name="connsiteY5" fmla="*/ 5121 h 58163"/>
                <a:gd name="connsiteX6" fmla="*/ 415 w 89279"/>
                <a:gd name="connsiteY6" fmla="*/ 5121 h 58163"/>
                <a:gd name="connsiteX7" fmla="*/ 4810 w 89279"/>
                <a:gd name="connsiteY7" fmla="*/ 14677 h 58163"/>
                <a:gd name="connsiteX8" fmla="*/ 77710 w 89279"/>
                <a:gd name="connsiteY8" fmla="*/ 57012 h 58163"/>
                <a:gd name="connsiteX9" fmla="*/ 87456 w 89279"/>
                <a:gd name="connsiteY9" fmla="*/ 56057 h 5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79" h="58163">
                  <a:moveTo>
                    <a:pt x="87456" y="56057"/>
                  </a:moveTo>
                  <a:lnTo>
                    <a:pt x="87456" y="56057"/>
                  </a:lnTo>
                  <a:cubicBezTo>
                    <a:pt x="90180" y="52832"/>
                    <a:pt x="89775" y="48008"/>
                    <a:pt x="86551" y="45283"/>
                  </a:cubicBezTo>
                  <a:cubicBezTo>
                    <a:pt x="86503" y="45242"/>
                    <a:pt x="86454" y="45202"/>
                    <a:pt x="86405" y="45162"/>
                  </a:cubicBezTo>
                  <a:cubicBezTo>
                    <a:pt x="63220" y="26690"/>
                    <a:pt x="37471" y="11689"/>
                    <a:pt x="9969" y="629"/>
                  </a:cubicBezTo>
                  <a:cubicBezTo>
                    <a:pt x="6096" y="-667"/>
                    <a:pt x="1888" y="1311"/>
                    <a:pt x="415" y="5121"/>
                  </a:cubicBezTo>
                  <a:lnTo>
                    <a:pt x="415" y="5121"/>
                  </a:lnTo>
                  <a:cubicBezTo>
                    <a:pt x="-945" y="8971"/>
                    <a:pt x="1003" y="13205"/>
                    <a:pt x="4810" y="14677"/>
                  </a:cubicBezTo>
                  <a:cubicBezTo>
                    <a:pt x="31031" y="25184"/>
                    <a:pt x="55587" y="39445"/>
                    <a:pt x="77710" y="57012"/>
                  </a:cubicBezTo>
                  <a:cubicBezTo>
                    <a:pt x="80741" y="59173"/>
                    <a:pt x="84901" y="58765"/>
                    <a:pt x="87456" y="56057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7D85D191-50A6-DAFE-6372-D6FF722ACEEC}"/>
                </a:ext>
              </a:extLst>
            </p:cNvPr>
            <p:cNvSpPr/>
            <p:nvPr/>
          </p:nvSpPr>
          <p:spPr>
            <a:xfrm>
              <a:off x="10422029" y="1819298"/>
              <a:ext cx="361561" cy="276095"/>
            </a:xfrm>
            <a:custGeom>
              <a:avLst/>
              <a:gdLst>
                <a:gd name="connsiteX0" fmla="*/ 304152 w 361561"/>
                <a:gd name="connsiteY0" fmla="*/ 15583 h 276095"/>
                <a:gd name="connsiteX1" fmla="*/ 352593 w 361561"/>
                <a:gd name="connsiteY1" fmla="*/ 19597 h 276095"/>
                <a:gd name="connsiteX2" fmla="*/ 361383 w 361561"/>
                <a:gd name="connsiteY2" fmla="*/ 13576 h 276095"/>
                <a:gd name="connsiteX3" fmla="*/ 361383 w 361561"/>
                <a:gd name="connsiteY3" fmla="*/ 13576 h 276095"/>
                <a:gd name="connsiteX4" fmla="*/ 355535 w 361561"/>
                <a:gd name="connsiteY4" fmla="*/ 4644 h 276095"/>
                <a:gd name="connsiteX5" fmla="*/ 355268 w 361561"/>
                <a:gd name="connsiteY5" fmla="*/ 4593 h 276095"/>
                <a:gd name="connsiteX6" fmla="*/ 1846 w 361561"/>
                <a:gd name="connsiteY6" fmla="*/ 255614 h 276095"/>
                <a:gd name="connsiteX7" fmla="*/ 35 w 361561"/>
                <a:gd name="connsiteY7" fmla="*/ 267778 h 276095"/>
                <a:gd name="connsiteX8" fmla="*/ 6733 w 361561"/>
                <a:gd name="connsiteY8" fmla="*/ 276264 h 276095"/>
                <a:gd name="connsiteX9" fmla="*/ 6914 w 361561"/>
                <a:gd name="connsiteY9" fmla="*/ 276283 h 276095"/>
                <a:gd name="connsiteX10" fmla="*/ 6914 w 361561"/>
                <a:gd name="connsiteY10" fmla="*/ 276283 h 276095"/>
                <a:gd name="connsiteX11" fmla="*/ 15131 w 361561"/>
                <a:gd name="connsiteY11" fmla="*/ 269689 h 276095"/>
                <a:gd name="connsiteX12" fmla="*/ 304152 w 361561"/>
                <a:gd name="connsiteY12" fmla="*/ 15583 h 276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1561" h="276095">
                  <a:moveTo>
                    <a:pt x="304152" y="15583"/>
                  </a:moveTo>
                  <a:cubicBezTo>
                    <a:pt x="320383" y="15578"/>
                    <a:pt x="336585" y="16921"/>
                    <a:pt x="352593" y="19597"/>
                  </a:cubicBezTo>
                  <a:cubicBezTo>
                    <a:pt x="356681" y="20354"/>
                    <a:pt x="360610" y="17662"/>
                    <a:pt x="361383" y="13576"/>
                  </a:cubicBezTo>
                  <a:lnTo>
                    <a:pt x="361383" y="13576"/>
                  </a:lnTo>
                  <a:cubicBezTo>
                    <a:pt x="362235" y="9495"/>
                    <a:pt x="359616" y="5496"/>
                    <a:pt x="355535" y="4644"/>
                  </a:cubicBezTo>
                  <a:cubicBezTo>
                    <a:pt x="355447" y="4626"/>
                    <a:pt x="355357" y="4609"/>
                    <a:pt x="355268" y="4593"/>
                  </a:cubicBezTo>
                  <a:cubicBezTo>
                    <a:pt x="188370" y="-23705"/>
                    <a:pt x="30138" y="88681"/>
                    <a:pt x="1846" y="255614"/>
                  </a:cubicBezTo>
                  <a:cubicBezTo>
                    <a:pt x="1162" y="259656"/>
                    <a:pt x="558" y="263711"/>
                    <a:pt x="35" y="267778"/>
                  </a:cubicBezTo>
                  <a:cubicBezTo>
                    <a:pt x="-458" y="271971"/>
                    <a:pt x="2540" y="275770"/>
                    <a:pt x="6733" y="276264"/>
                  </a:cubicBezTo>
                  <a:cubicBezTo>
                    <a:pt x="6794" y="276271"/>
                    <a:pt x="6853" y="276277"/>
                    <a:pt x="6914" y="276283"/>
                  </a:cubicBezTo>
                  <a:lnTo>
                    <a:pt x="6914" y="276283"/>
                  </a:lnTo>
                  <a:cubicBezTo>
                    <a:pt x="11003" y="276729"/>
                    <a:pt x="14680" y="273778"/>
                    <a:pt x="15131" y="269689"/>
                  </a:cubicBezTo>
                  <a:cubicBezTo>
                    <a:pt x="33431" y="124106"/>
                    <a:pt x="157455" y="15065"/>
                    <a:pt x="304152" y="15583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6C09A75E-B821-15DB-5E04-B35BD151A3E5}"/>
                </a:ext>
              </a:extLst>
            </p:cNvPr>
            <p:cNvSpPr/>
            <p:nvPr/>
          </p:nvSpPr>
          <p:spPr>
            <a:xfrm>
              <a:off x="10444695" y="1939133"/>
              <a:ext cx="120997" cy="287702"/>
            </a:xfrm>
            <a:custGeom>
              <a:avLst/>
              <a:gdLst>
                <a:gd name="connsiteX0" fmla="*/ 39952 w 120997"/>
                <a:gd name="connsiteY0" fmla="*/ 244080 h 287702"/>
                <a:gd name="connsiteX1" fmla="*/ 44634 w 120997"/>
                <a:gd name="connsiteY1" fmla="*/ 205855 h 287702"/>
                <a:gd name="connsiteX2" fmla="*/ 43583 w 120997"/>
                <a:gd name="connsiteY2" fmla="*/ 186742 h 287702"/>
                <a:gd name="connsiteX3" fmla="*/ 118585 w 120997"/>
                <a:gd name="connsiteY3" fmla="*/ 13388 h 287702"/>
                <a:gd name="connsiteX4" fmla="*/ 119159 w 120997"/>
                <a:gd name="connsiteY4" fmla="*/ 2876 h 287702"/>
                <a:gd name="connsiteX5" fmla="*/ 119157 w 120997"/>
                <a:gd name="connsiteY5" fmla="*/ 2876 h 287702"/>
                <a:gd name="connsiteX6" fmla="*/ 108237 w 120997"/>
                <a:gd name="connsiteY6" fmla="*/ 2148 h 287702"/>
                <a:gd name="connsiteX7" fmla="*/ 108170 w 120997"/>
                <a:gd name="connsiteY7" fmla="*/ 2207 h 287702"/>
                <a:gd name="connsiteX8" fmla="*/ 28295 w 120997"/>
                <a:gd name="connsiteY8" fmla="*/ 186742 h 287702"/>
                <a:gd name="connsiteX9" fmla="*/ 29155 w 120997"/>
                <a:gd name="connsiteY9" fmla="*/ 207001 h 287702"/>
                <a:gd name="connsiteX10" fmla="*/ 14155 w 120997"/>
                <a:gd name="connsiteY10" fmla="*/ 259466 h 287702"/>
                <a:gd name="connsiteX11" fmla="*/ 1734 w 120997"/>
                <a:gd name="connsiteY11" fmla="*/ 275426 h 287702"/>
                <a:gd name="connsiteX12" fmla="*/ 2594 w 120997"/>
                <a:gd name="connsiteY12" fmla="*/ 286129 h 287702"/>
                <a:gd name="connsiteX13" fmla="*/ 2594 w 120997"/>
                <a:gd name="connsiteY13" fmla="*/ 286129 h 287702"/>
                <a:gd name="connsiteX14" fmla="*/ 13366 w 120997"/>
                <a:gd name="connsiteY14" fmla="*/ 285224 h 287702"/>
                <a:gd name="connsiteX15" fmla="*/ 13486 w 120997"/>
                <a:gd name="connsiteY15" fmla="*/ 285077 h 287702"/>
                <a:gd name="connsiteX16" fmla="*/ 39952 w 120997"/>
                <a:gd name="connsiteY16" fmla="*/ 244080 h 287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0997" h="287702">
                  <a:moveTo>
                    <a:pt x="39952" y="244080"/>
                  </a:moveTo>
                  <a:cubicBezTo>
                    <a:pt x="44028" y="231774"/>
                    <a:pt x="45620" y="218781"/>
                    <a:pt x="44634" y="205855"/>
                  </a:cubicBezTo>
                  <a:cubicBezTo>
                    <a:pt x="44060" y="199165"/>
                    <a:pt x="43583" y="191902"/>
                    <a:pt x="43583" y="186742"/>
                  </a:cubicBezTo>
                  <a:cubicBezTo>
                    <a:pt x="43635" y="121089"/>
                    <a:pt x="70772" y="58368"/>
                    <a:pt x="118585" y="13388"/>
                  </a:cubicBezTo>
                  <a:cubicBezTo>
                    <a:pt x="121541" y="10595"/>
                    <a:pt x="121793" y="5974"/>
                    <a:pt x="119159" y="2876"/>
                  </a:cubicBezTo>
                  <a:lnTo>
                    <a:pt x="119157" y="2876"/>
                  </a:lnTo>
                  <a:cubicBezTo>
                    <a:pt x="116343" y="-341"/>
                    <a:pt x="111454" y="-667"/>
                    <a:pt x="108237" y="2148"/>
                  </a:cubicBezTo>
                  <a:cubicBezTo>
                    <a:pt x="108215" y="2167"/>
                    <a:pt x="108193" y="2187"/>
                    <a:pt x="108170" y="2207"/>
                  </a:cubicBezTo>
                  <a:cubicBezTo>
                    <a:pt x="57271" y="50090"/>
                    <a:pt x="28373" y="116852"/>
                    <a:pt x="28295" y="186742"/>
                  </a:cubicBezTo>
                  <a:cubicBezTo>
                    <a:pt x="28295" y="193431"/>
                    <a:pt x="28295" y="200216"/>
                    <a:pt x="29155" y="207001"/>
                  </a:cubicBezTo>
                  <a:cubicBezTo>
                    <a:pt x="30541" y="225716"/>
                    <a:pt x="25224" y="244314"/>
                    <a:pt x="14155" y="259466"/>
                  </a:cubicBezTo>
                  <a:cubicBezTo>
                    <a:pt x="10524" y="264531"/>
                    <a:pt x="6416" y="269883"/>
                    <a:pt x="1734" y="275426"/>
                  </a:cubicBezTo>
                  <a:cubicBezTo>
                    <a:pt x="-902" y="278645"/>
                    <a:pt x="-523" y="283372"/>
                    <a:pt x="2594" y="286129"/>
                  </a:cubicBezTo>
                  <a:lnTo>
                    <a:pt x="2594" y="286129"/>
                  </a:lnTo>
                  <a:cubicBezTo>
                    <a:pt x="5819" y="288854"/>
                    <a:pt x="10641" y="288449"/>
                    <a:pt x="13366" y="285224"/>
                  </a:cubicBezTo>
                  <a:cubicBezTo>
                    <a:pt x="13407" y="285175"/>
                    <a:pt x="13446" y="285127"/>
                    <a:pt x="13486" y="285077"/>
                  </a:cubicBezTo>
                  <a:cubicBezTo>
                    <a:pt x="24052" y="272620"/>
                    <a:pt x="32948" y="258838"/>
                    <a:pt x="39952" y="24408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035A10EF-E4DE-38FE-40C6-4A7535E65C59}"/>
                </a:ext>
              </a:extLst>
            </p:cNvPr>
            <p:cNvSpPr/>
            <p:nvPr/>
          </p:nvSpPr>
          <p:spPr>
            <a:xfrm>
              <a:off x="10744616" y="1874076"/>
              <a:ext cx="234680" cy="293143"/>
            </a:xfrm>
            <a:custGeom>
              <a:avLst/>
              <a:gdLst>
                <a:gd name="connsiteX0" fmla="*/ 6 w 234680"/>
                <a:gd name="connsiteY0" fmla="*/ 7345 h 293143"/>
                <a:gd name="connsiteX1" fmla="*/ 6 w 234680"/>
                <a:gd name="connsiteY1" fmla="*/ 7345 h 293143"/>
                <a:gd name="connsiteX2" fmla="*/ 6885 w 234680"/>
                <a:gd name="connsiteY2" fmla="*/ 15468 h 293143"/>
                <a:gd name="connsiteX3" fmla="*/ 219376 w 234680"/>
                <a:gd name="connsiteY3" fmla="*/ 252085 h 293143"/>
                <a:gd name="connsiteX4" fmla="*/ 217178 w 234680"/>
                <a:gd name="connsiteY4" fmla="*/ 284673 h 293143"/>
                <a:gd name="connsiteX5" fmla="*/ 223389 w 234680"/>
                <a:gd name="connsiteY5" fmla="*/ 293273 h 293143"/>
                <a:gd name="connsiteX6" fmla="*/ 223389 w 234680"/>
                <a:gd name="connsiteY6" fmla="*/ 293273 h 293143"/>
                <a:gd name="connsiteX7" fmla="*/ 232273 w 234680"/>
                <a:gd name="connsiteY7" fmla="*/ 286880 h 293143"/>
                <a:gd name="connsiteX8" fmla="*/ 232274 w 234680"/>
                <a:gd name="connsiteY8" fmla="*/ 286871 h 293143"/>
                <a:gd name="connsiteX9" fmla="*/ 234662 w 234680"/>
                <a:gd name="connsiteY9" fmla="*/ 252085 h 293143"/>
                <a:gd name="connsiteX10" fmla="*/ 8319 w 234680"/>
                <a:gd name="connsiteY10" fmla="*/ 273 h 293143"/>
                <a:gd name="connsiteX11" fmla="*/ 33 w 234680"/>
                <a:gd name="connsiteY11" fmla="*/ 7005 h 293143"/>
                <a:gd name="connsiteX12" fmla="*/ 6 w 234680"/>
                <a:gd name="connsiteY12" fmla="*/ 7345 h 293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80" h="293143">
                  <a:moveTo>
                    <a:pt x="6" y="7345"/>
                  </a:moveTo>
                  <a:lnTo>
                    <a:pt x="6" y="7345"/>
                  </a:lnTo>
                  <a:cubicBezTo>
                    <a:pt x="-324" y="11484"/>
                    <a:pt x="2749" y="15113"/>
                    <a:pt x="6885" y="15468"/>
                  </a:cubicBezTo>
                  <a:cubicBezTo>
                    <a:pt x="127540" y="28872"/>
                    <a:pt x="218952" y="130664"/>
                    <a:pt x="219376" y="252085"/>
                  </a:cubicBezTo>
                  <a:cubicBezTo>
                    <a:pt x="219408" y="262986"/>
                    <a:pt x="218674" y="273875"/>
                    <a:pt x="217178" y="284673"/>
                  </a:cubicBezTo>
                  <a:cubicBezTo>
                    <a:pt x="216599" y="288743"/>
                    <a:pt x="219343" y="292543"/>
                    <a:pt x="223389" y="293273"/>
                  </a:cubicBezTo>
                  <a:lnTo>
                    <a:pt x="223389" y="293273"/>
                  </a:lnTo>
                  <a:cubicBezTo>
                    <a:pt x="227607" y="293962"/>
                    <a:pt x="231585" y="291099"/>
                    <a:pt x="232273" y="286880"/>
                  </a:cubicBezTo>
                  <a:cubicBezTo>
                    <a:pt x="232273" y="286877"/>
                    <a:pt x="232274" y="286874"/>
                    <a:pt x="232274" y="286871"/>
                  </a:cubicBezTo>
                  <a:cubicBezTo>
                    <a:pt x="233881" y="275345"/>
                    <a:pt x="234679" y="263722"/>
                    <a:pt x="234662" y="252085"/>
                  </a:cubicBezTo>
                  <a:cubicBezTo>
                    <a:pt x="234223" y="122786"/>
                    <a:pt x="136815" y="14417"/>
                    <a:pt x="8319" y="273"/>
                  </a:cubicBezTo>
                  <a:cubicBezTo>
                    <a:pt x="4172" y="-156"/>
                    <a:pt x="462" y="2858"/>
                    <a:pt x="33" y="7005"/>
                  </a:cubicBezTo>
                  <a:cubicBezTo>
                    <a:pt x="21" y="7118"/>
                    <a:pt x="12" y="7231"/>
                    <a:pt x="6" y="7345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C61FC11D-A30D-98F5-A6BB-C9B80B42D92E}"/>
                </a:ext>
              </a:extLst>
            </p:cNvPr>
            <p:cNvSpPr/>
            <p:nvPr/>
          </p:nvSpPr>
          <p:spPr>
            <a:xfrm>
              <a:off x="10601873" y="1878352"/>
              <a:ext cx="78978" cy="39012"/>
            </a:xfrm>
            <a:custGeom>
              <a:avLst/>
              <a:gdLst>
                <a:gd name="connsiteX0" fmla="*/ 11280 w 78978"/>
                <a:gd name="connsiteY0" fmla="*/ 38237 h 39012"/>
                <a:gd name="connsiteX1" fmla="*/ 72906 w 78978"/>
                <a:gd name="connsiteY1" fmla="*/ 15302 h 39012"/>
                <a:gd name="connsiteX2" fmla="*/ 78830 w 78978"/>
                <a:gd name="connsiteY2" fmla="*/ 6510 h 39012"/>
                <a:gd name="connsiteX3" fmla="*/ 78830 w 78978"/>
                <a:gd name="connsiteY3" fmla="*/ 6510 h 39012"/>
                <a:gd name="connsiteX4" fmla="*/ 69941 w 78978"/>
                <a:gd name="connsiteY4" fmla="*/ 357 h 39012"/>
                <a:gd name="connsiteX5" fmla="*/ 69753 w 78978"/>
                <a:gd name="connsiteY5" fmla="*/ 394 h 39012"/>
                <a:gd name="connsiteX6" fmla="*/ 3923 w 78978"/>
                <a:gd name="connsiteY6" fmla="*/ 24954 h 39012"/>
                <a:gd name="connsiteX7" fmla="*/ 901 w 78978"/>
                <a:gd name="connsiteY7" fmla="*/ 35194 h 39012"/>
                <a:gd name="connsiteX8" fmla="*/ 1056 w 78978"/>
                <a:gd name="connsiteY8" fmla="*/ 35466 h 39012"/>
                <a:gd name="connsiteX9" fmla="*/ 1058 w 78978"/>
                <a:gd name="connsiteY9" fmla="*/ 35466 h 39012"/>
                <a:gd name="connsiteX10" fmla="*/ 11216 w 78978"/>
                <a:gd name="connsiteY10" fmla="*/ 38275 h 39012"/>
                <a:gd name="connsiteX11" fmla="*/ 11281 w 78978"/>
                <a:gd name="connsiteY11" fmla="*/ 38237 h 39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978" h="39012">
                  <a:moveTo>
                    <a:pt x="11280" y="38237"/>
                  </a:moveTo>
                  <a:cubicBezTo>
                    <a:pt x="30667" y="27787"/>
                    <a:pt x="51405" y="20069"/>
                    <a:pt x="72906" y="15302"/>
                  </a:cubicBezTo>
                  <a:cubicBezTo>
                    <a:pt x="76952" y="14484"/>
                    <a:pt x="79591" y="10568"/>
                    <a:pt x="78830" y="6510"/>
                  </a:cubicBezTo>
                  <a:lnTo>
                    <a:pt x="78830" y="6510"/>
                  </a:lnTo>
                  <a:cubicBezTo>
                    <a:pt x="78074" y="2356"/>
                    <a:pt x="74094" y="-399"/>
                    <a:pt x="69941" y="357"/>
                  </a:cubicBezTo>
                  <a:cubicBezTo>
                    <a:pt x="69878" y="369"/>
                    <a:pt x="69815" y="381"/>
                    <a:pt x="69753" y="394"/>
                  </a:cubicBezTo>
                  <a:cubicBezTo>
                    <a:pt x="46768" y="5454"/>
                    <a:pt x="24608" y="13722"/>
                    <a:pt x="3923" y="24954"/>
                  </a:cubicBezTo>
                  <a:cubicBezTo>
                    <a:pt x="262" y="26947"/>
                    <a:pt x="-1091" y="31532"/>
                    <a:pt x="901" y="35194"/>
                  </a:cubicBezTo>
                  <a:cubicBezTo>
                    <a:pt x="951" y="35286"/>
                    <a:pt x="1003" y="35376"/>
                    <a:pt x="1056" y="35466"/>
                  </a:cubicBezTo>
                  <a:lnTo>
                    <a:pt x="1058" y="35466"/>
                  </a:lnTo>
                  <a:cubicBezTo>
                    <a:pt x="3087" y="39047"/>
                    <a:pt x="7636" y="40305"/>
                    <a:pt x="11216" y="38275"/>
                  </a:cubicBezTo>
                  <a:cubicBezTo>
                    <a:pt x="11238" y="38262"/>
                    <a:pt x="11259" y="38250"/>
                    <a:pt x="11281" y="38237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C2843A6D-E658-FC7A-8C63-2E37FAAED119}"/>
                </a:ext>
              </a:extLst>
            </p:cNvPr>
            <p:cNvSpPr/>
            <p:nvPr/>
          </p:nvSpPr>
          <p:spPr>
            <a:xfrm>
              <a:off x="10759718" y="1930456"/>
              <a:ext cx="57218" cy="29717"/>
            </a:xfrm>
            <a:custGeom>
              <a:avLst/>
              <a:gdLst>
                <a:gd name="connsiteX0" fmla="*/ 96 w 57218"/>
                <a:gd name="connsiteY0" fmla="*/ 6584 h 29717"/>
                <a:gd name="connsiteX1" fmla="*/ 96 w 57218"/>
                <a:gd name="connsiteY1" fmla="*/ 6584 h 29717"/>
                <a:gd name="connsiteX2" fmla="*/ 6020 w 57218"/>
                <a:gd name="connsiteY2" fmla="*/ 15280 h 29717"/>
                <a:gd name="connsiteX3" fmla="*/ 46148 w 57218"/>
                <a:gd name="connsiteY3" fmla="*/ 29137 h 29717"/>
                <a:gd name="connsiteX4" fmla="*/ 56276 w 57218"/>
                <a:gd name="connsiteY4" fmla="*/ 25983 h 29717"/>
                <a:gd name="connsiteX5" fmla="*/ 56276 w 57218"/>
                <a:gd name="connsiteY5" fmla="*/ 25983 h 29717"/>
                <a:gd name="connsiteX6" fmla="*/ 53268 w 57218"/>
                <a:gd name="connsiteY6" fmla="*/ 15739 h 29717"/>
                <a:gd name="connsiteX7" fmla="*/ 52932 w 57218"/>
                <a:gd name="connsiteY7" fmla="*/ 15567 h 29717"/>
                <a:gd name="connsiteX8" fmla="*/ 9078 w 57218"/>
                <a:gd name="connsiteY8" fmla="*/ 372 h 29717"/>
                <a:gd name="connsiteX9" fmla="*/ 124 w 57218"/>
                <a:gd name="connsiteY9" fmla="*/ 6431 h 29717"/>
                <a:gd name="connsiteX10" fmla="*/ 96 w 57218"/>
                <a:gd name="connsiteY10" fmla="*/ 6584 h 2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218" h="29717">
                  <a:moveTo>
                    <a:pt x="96" y="6584"/>
                  </a:moveTo>
                  <a:lnTo>
                    <a:pt x="96" y="6584"/>
                  </a:lnTo>
                  <a:cubicBezTo>
                    <a:pt x="-607" y="10608"/>
                    <a:pt x="2018" y="14462"/>
                    <a:pt x="6020" y="15280"/>
                  </a:cubicBezTo>
                  <a:cubicBezTo>
                    <a:pt x="19880" y="18356"/>
                    <a:pt x="33343" y="23005"/>
                    <a:pt x="46148" y="29137"/>
                  </a:cubicBezTo>
                  <a:cubicBezTo>
                    <a:pt x="49823" y="30981"/>
                    <a:pt x="54297" y="29588"/>
                    <a:pt x="56276" y="25983"/>
                  </a:cubicBezTo>
                  <a:lnTo>
                    <a:pt x="56276" y="25983"/>
                  </a:lnTo>
                  <a:cubicBezTo>
                    <a:pt x="58274" y="22324"/>
                    <a:pt x="56927" y="17737"/>
                    <a:pt x="53268" y="15739"/>
                  </a:cubicBezTo>
                  <a:cubicBezTo>
                    <a:pt x="53157" y="15679"/>
                    <a:pt x="53045" y="15622"/>
                    <a:pt x="52932" y="15567"/>
                  </a:cubicBezTo>
                  <a:cubicBezTo>
                    <a:pt x="38963" y="8791"/>
                    <a:pt x="24243" y="3691"/>
                    <a:pt x="9078" y="372"/>
                  </a:cubicBezTo>
                  <a:cubicBezTo>
                    <a:pt x="4933" y="-428"/>
                    <a:pt x="924" y="2285"/>
                    <a:pt x="124" y="6431"/>
                  </a:cubicBezTo>
                  <a:cubicBezTo>
                    <a:pt x="115" y="6482"/>
                    <a:pt x="105" y="6533"/>
                    <a:pt x="96" y="6584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9FBA6791-0B63-D072-9291-69510E8E12F7}"/>
                </a:ext>
              </a:extLst>
            </p:cNvPr>
            <p:cNvSpPr/>
            <p:nvPr/>
          </p:nvSpPr>
          <p:spPr>
            <a:xfrm>
              <a:off x="10466428" y="1927950"/>
              <a:ext cx="239657" cy="350861"/>
            </a:xfrm>
            <a:custGeom>
              <a:avLst/>
              <a:gdLst>
                <a:gd name="connsiteX0" fmla="*/ 70290 w 239657"/>
                <a:gd name="connsiteY0" fmla="*/ 262718 h 350861"/>
                <a:gd name="connsiteX1" fmla="*/ 76310 w 239657"/>
                <a:gd name="connsiteY1" fmla="*/ 235291 h 350861"/>
                <a:gd name="connsiteX2" fmla="*/ 74781 w 239657"/>
                <a:gd name="connsiteY2" fmla="*/ 198212 h 350861"/>
                <a:gd name="connsiteX3" fmla="*/ 233002 w 239657"/>
                <a:gd name="connsiteY3" fmla="*/ 15397 h 350861"/>
                <a:gd name="connsiteX4" fmla="*/ 239594 w 239657"/>
                <a:gd name="connsiteY4" fmla="*/ 7083 h 350861"/>
                <a:gd name="connsiteX5" fmla="*/ 239594 w 239657"/>
                <a:gd name="connsiteY5" fmla="*/ 7083 h 350861"/>
                <a:gd name="connsiteX6" fmla="*/ 231379 w 239657"/>
                <a:gd name="connsiteY6" fmla="*/ 265 h 350861"/>
                <a:gd name="connsiteX7" fmla="*/ 231091 w 239657"/>
                <a:gd name="connsiteY7" fmla="*/ 298 h 350861"/>
                <a:gd name="connsiteX8" fmla="*/ 59589 w 239657"/>
                <a:gd name="connsiteY8" fmla="*/ 198212 h 350861"/>
                <a:gd name="connsiteX9" fmla="*/ 60640 w 239657"/>
                <a:gd name="connsiteY9" fmla="*/ 217325 h 350861"/>
                <a:gd name="connsiteX10" fmla="*/ 52137 w 239657"/>
                <a:gd name="connsiteY10" fmla="*/ 266445 h 350861"/>
                <a:gd name="connsiteX11" fmla="*/ 24237 w 239657"/>
                <a:gd name="connsiteY11" fmla="*/ 310691 h 350861"/>
                <a:gd name="connsiteX12" fmla="*/ 9429 w 239657"/>
                <a:gd name="connsiteY12" fmla="*/ 329804 h 350861"/>
                <a:gd name="connsiteX13" fmla="*/ 2167 w 239657"/>
                <a:gd name="connsiteY13" fmla="*/ 338118 h 350861"/>
                <a:gd name="connsiteX14" fmla="*/ 2167 w 239657"/>
                <a:gd name="connsiteY14" fmla="*/ 348821 h 350861"/>
                <a:gd name="connsiteX15" fmla="*/ 2167 w 239657"/>
                <a:gd name="connsiteY15" fmla="*/ 348821 h 350861"/>
                <a:gd name="connsiteX16" fmla="*/ 12841 w 239657"/>
                <a:gd name="connsiteY16" fmla="*/ 348944 h 350861"/>
                <a:gd name="connsiteX17" fmla="*/ 12964 w 239657"/>
                <a:gd name="connsiteY17" fmla="*/ 348821 h 350861"/>
                <a:gd name="connsiteX18" fmla="*/ 20512 w 239657"/>
                <a:gd name="connsiteY18" fmla="*/ 340220 h 350861"/>
                <a:gd name="connsiteX19" fmla="*/ 36086 w 239657"/>
                <a:gd name="connsiteY19" fmla="*/ 320343 h 350861"/>
                <a:gd name="connsiteX20" fmla="*/ 70290 w 239657"/>
                <a:gd name="connsiteY20" fmla="*/ 262718 h 35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9657" h="350861">
                  <a:moveTo>
                    <a:pt x="70290" y="262718"/>
                  </a:moveTo>
                  <a:cubicBezTo>
                    <a:pt x="73514" y="253885"/>
                    <a:pt x="75539" y="244661"/>
                    <a:pt x="76310" y="235291"/>
                  </a:cubicBezTo>
                  <a:cubicBezTo>
                    <a:pt x="76310" y="227263"/>
                    <a:pt x="74781" y="208915"/>
                    <a:pt x="74781" y="198212"/>
                  </a:cubicBezTo>
                  <a:cubicBezTo>
                    <a:pt x="74576" y="106341"/>
                    <a:pt x="142069" y="28358"/>
                    <a:pt x="233002" y="15397"/>
                  </a:cubicBezTo>
                  <a:cubicBezTo>
                    <a:pt x="237106" y="14898"/>
                    <a:pt x="240043" y="11192"/>
                    <a:pt x="239594" y="7083"/>
                  </a:cubicBezTo>
                  <a:lnTo>
                    <a:pt x="239594" y="7083"/>
                  </a:lnTo>
                  <a:cubicBezTo>
                    <a:pt x="239208" y="2931"/>
                    <a:pt x="235530" y="-121"/>
                    <a:pt x="231379" y="265"/>
                  </a:cubicBezTo>
                  <a:cubicBezTo>
                    <a:pt x="231282" y="274"/>
                    <a:pt x="231186" y="285"/>
                    <a:pt x="231091" y="298"/>
                  </a:cubicBezTo>
                  <a:cubicBezTo>
                    <a:pt x="132536" y="14185"/>
                    <a:pt x="59332" y="98664"/>
                    <a:pt x="59589" y="198212"/>
                  </a:cubicBezTo>
                  <a:cubicBezTo>
                    <a:pt x="59614" y="204596"/>
                    <a:pt x="59964" y="210976"/>
                    <a:pt x="60640" y="217325"/>
                  </a:cubicBezTo>
                  <a:cubicBezTo>
                    <a:pt x="62554" y="234174"/>
                    <a:pt x="59603" y="251220"/>
                    <a:pt x="52137" y="266445"/>
                  </a:cubicBezTo>
                  <a:cubicBezTo>
                    <a:pt x="44019" y="281907"/>
                    <a:pt x="34690" y="296702"/>
                    <a:pt x="24237" y="310691"/>
                  </a:cubicBezTo>
                  <a:cubicBezTo>
                    <a:pt x="18983" y="317858"/>
                    <a:pt x="14684" y="324070"/>
                    <a:pt x="9429" y="329804"/>
                  </a:cubicBezTo>
                  <a:lnTo>
                    <a:pt x="2167" y="338118"/>
                  </a:lnTo>
                  <a:cubicBezTo>
                    <a:pt x="-746" y="341091"/>
                    <a:pt x="-746" y="345848"/>
                    <a:pt x="2167" y="348821"/>
                  </a:cubicBezTo>
                  <a:lnTo>
                    <a:pt x="2167" y="348821"/>
                  </a:lnTo>
                  <a:cubicBezTo>
                    <a:pt x="5081" y="351803"/>
                    <a:pt x="9859" y="351858"/>
                    <a:pt x="12841" y="348944"/>
                  </a:cubicBezTo>
                  <a:cubicBezTo>
                    <a:pt x="12882" y="348903"/>
                    <a:pt x="12924" y="348862"/>
                    <a:pt x="12964" y="348821"/>
                  </a:cubicBezTo>
                  <a:lnTo>
                    <a:pt x="20512" y="340220"/>
                  </a:lnTo>
                  <a:cubicBezTo>
                    <a:pt x="25575" y="334295"/>
                    <a:pt x="30639" y="327797"/>
                    <a:pt x="36086" y="320343"/>
                  </a:cubicBezTo>
                  <a:cubicBezTo>
                    <a:pt x="49842" y="302634"/>
                    <a:pt x="61333" y="283276"/>
                    <a:pt x="70290" y="262718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372FF4FD-7997-6F2B-28B4-3F7824348F08}"/>
                </a:ext>
              </a:extLst>
            </p:cNvPr>
            <p:cNvSpPr/>
            <p:nvPr/>
          </p:nvSpPr>
          <p:spPr>
            <a:xfrm>
              <a:off x="10553660" y="2085226"/>
              <a:ext cx="212399" cy="361978"/>
            </a:xfrm>
            <a:custGeom>
              <a:avLst/>
              <a:gdLst>
                <a:gd name="connsiteX0" fmla="*/ 183033 w 212399"/>
                <a:gd name="connsiteY0" fmla="*/ 194412 h 361978"/>
                <a:gd name="connsiteX1" fmla="*/ 208829 w 212399"/>
                <a:gd name="connsiteY1" fmla="*/ 66356 h 361978"/>
                <a:gd name="connsiteX2" fmla="*/ 211409 w 212399"/>
                <a:gd name="connsiteY2" fmla="*/ 48772 h 361978"/>
                <a:gd name="connsiteX3" fmla="*/ 210550 w 212399"/>
                <a:gd name="connsiteY3" fmla="*/ 28513 h 361978"/>
                <a:gd name="connsiteX4" fmla="*/ 160849 w 212399"/>
                <a:gd name="connsiteY4" fmla="*/ 1963 h 361978"/>
                <a:gd name="connsiteX5" fmla="*/ 132585 w 212399"/>
                <a:gd name="connsiteY5" fmla="*/ 40267 h 361978"/>
                <a:gd name="connsiteX6" fmla="*/ 133445 w 212399"/>
                <a:gd name="connsiteY6" fmla="*/ 48581 h 361978"/>
                <a:gd name="connsiteX7" fmla="*/ 135260 w 212399"/>
                <a:gd name="connsiteY7" fmla="*/ 104008 h 361978"/>
                <a:gd name="connsiteX8" fmla="*/ 110705 w 212399"/>
                <a:gd name="connsiteY8" fmla="*/ 180460 h 361978"/>
                <a:gd name="connsiteX9" fmla="*/ 95991 w 212399"/>
                <a:gd name="connsiteY9" fmla="*/ 209129 h 361978"/>
                <a:gd name="connsiteX10" fmla="*/ 2167 w 212399"/>
                <a:gd name="connsiteY10" fmla="*/ 319410 h 361978"/>
                <a:gd name="connsiteX11" fmla="*/ 2167 w 212399"/>
                <a:gd name="connsiteY11" fmla="*/ 330114 h 361978"/>
                <a:gd name="connsiteX12" fmla="*/ 2167 w 212399"/>
                <a:gd name="connsiteY12" fmla="*/ 330114 h 361978"/>
                <a:gd name="connsiteX13" fmla="*/ 12841 w 212399"/>
                <a:gd name="connsiteY13" fmla="*/ 330236 h 361978"/>
                <a:gd name="connsiteX14" fmla="*/ 12964 w 212399"/>
                <a:gd name="connsiteY14" fmla="*/ 330114 h 361978"/>
                <a:gd name="connsiteX15" fmla="*/ 109368 w 212399"/>
                <a:gd name="connsiteY15" fmla="*/ 217156 h 361978"/>
                <a:gd name="connsiteX16" fmla="*/ 125228 w 212399"/>
                <a:gd name="connsiteY16" fmla="*/ 186480 h 361978"/>
                <a:gd name="connsiteX17" fmla="*/ 153032 w 212399"/>
                <a:gd name="connsiteY17" fmla="*/ 83366 h 361978"/>
                <a:gd name="connsiteX18" fmla="*/ 151217 w 212399"/>
                <a:gd name="connsiteY18" fmla="*/ 57277 h 361978"/>
                <a:gd name="connsiteX19" fmla="*/ 150358 w 212399"/>
                <a:gd name="connsiteY19" fmla="*/ 30328 h 361978"/>
                <a:gd name="connsiteX20" fmla="*/ 166218 w 212399"/>
                <a:gd name="connsiteY20" fmla="*/ 16567 h 361978"/>
                <a:gd name="connsiteX21" fmla="*/ 196731 w 212399"/>
                <a:gd name="connsiteY21" fmla="*/ 33707 h 361978"/>
                <a:gd name="connsiteX22" fmla="*/ 197653 w 212399"/>
                <a:gd name="connsiteY22" fmla="*/ 40362 h 361978"/>
                <a:gd name="connsiteX23" fmla="*/ 196028 w 212399"/>
                <a:gd name="connsiteY23" fmla="*/ 54506 h 361978"/>
                <a:gd name="connsiteX24" fmla="*/ 194499 w 212399"/>
                <a:gd name="connsiteY24" fmla="*/ 69987 h 361978"/>
                <a:gd name="connsiteX25" fmla="*/ 169180 w 212399"/>
                <a:gd name="connsiteY25" fmla="*/ 189347 h 361978"/>
                <a:gd name="connsiteX26" fmla="*/ 154465 w 212399"/>
                <a:gd name="connsiteY26" fmla="*/ 220979 h 361978"/>
                <a:gd name="connsiteX27" fmla="*/ 47742 w 212399"/>
                <a:gd name="connsiteY27" fmla="*/ 349035 h 361978"/>
                <a:gd name="connsiteX28" fmla="*/ 47675 w 212399"/>
                <a:gd name="connsiteY28" fmla="*/ 359576 h 361978"/>
                <a:gd name="connsiteX29" fmla="*/ 47742 w 212399"/>
                <a:gd name="connsiteY29" fmla="*/ 359643 h 361978"/>
                <a:gd name="connsiteX30" fmla="*/ 47742 w 212399"/>
                <a:gd name="connsiteY30" fmla="*/ 359643 h 361978"/>
                <a:gd name="connsiteX31" fmla="*/ 58255 w 212399"/>
                <a:gd name="connsiteY31" fmla="*/ 360385 h 361978"/>
                <a:gd name="connsiteX32" fmla="*/ 58443 w 212399"/>
                <a:gd name="connsiteY32" fmla="*/ 360216 h 361978"/>
                <a:gd name="connsiteX33" fmla="*/ 167936 w 212399"/>
                <a:gd name="connsiteY33" fmla="*/ 228720 h 361978"/>
                <a:gd name="connsiteX34" fmla="*/ 183032 w 212399"/>
                <a:gd name="connsiteY34" fmla="*/ 194412 h 36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2399" h="361978">
                  <a:moveTo>
                    <a:pt x="183033" y="194412"/>
                  </a:moveTo>
                  <a:cubicBezTo>
                    <a:pt x="198047" y="153274"/>
                    <a:pt x="206744" y="110099"/>
                    <a:pt x="208829" y="66356"/>
                  </a:cubicBezTo>
                  <a:cubicBezTo>
                    <a:pt x="209213" y="60435"/>
                    <a:pt x="210076" y="54554"/>
                    <a:pt x="211409" y="48772"/>
                  </a:cubicBezTo>
                  <a:cubicBezTo>
                    <a:pt x="212951" y="42065"/>
                    <a:pt x="212654" y="35065"/>
                    <a:pt x="210550" y="28513"/>
                  </a:cubicBezTo>
                  <a:cubicBezTo>
                    <a:pt x="204155" y="7454"/>
                    <a:pt x="181904" y="-4433"/>
                    <a:pt x="160849" y="1963"/>
                  </a:cubicBezTo>
                  <a:cubicBezTo>
                    <a:pt x="144000" y="7081"/>
                    <a:pt x="132508" y="22655"/>
                    <a:pt x="132585" y="40267"/>
                  </a:cubicBezTo>
                  <a:cubicBezTo>
                    <a:pt x="132588" y="43060"/>
                    <a:pt x="132876" y="45846"/>
                    <a:pt x="133445" y="48581"/>
                  </a:cubicBezTo>
                  <a:cubicBezTo>
                    <a:pt x="137864" y="66734"/>
                    <a:pt x="138482" y="85605"/>
                    <a:pt x="135260" y="104008"/>
                  </a:cubicBezTo>
                  <a:cubicBezTo>
                    <a:pt x="129714" y="130266"/>
                    <a:pt x="121485" y="155884"/>
                    <a:pt x="110705" y="180460"/>
                  </a:cubicBezTo>
                  <a:cubicBezTo>
                    <a:pt x="106635" y="190422"/>
                    <a:pt x="101712" y="200014"/>
                    <a:pt x="95991" y="209129"/>
                  </a:cubicBezTo>
                  <a:cubicBezTo>
                    <a:pt x="69186" y="249471"/>
                    <a:pt x="37691" y="286490"/>
                    <a:pt x="2167" y="319410"/>
                  </a:cubicBezTo>
                  <a:cubicBezTo>
                    <a:pt x="-746" y="322383"/>
                    <a:pt x="-746" y="327141"/>
                    <a:pt x="2167" y="330114"/>
                  </a:cubicBezTo>
                  <a:lnTo>
                    <a:pt x="2167" y="330114"/>
                  </a:lnTo>
                  <a:cubicBezTo>
                    <a:pt x="5081" y="333096"/>
                    <a:pt x="9859" y="333151"/>
                    <a:pt x="12841" y="330236"/>
                  </a:cubicBezTo>
                  <a:cubicBezTo>
                    <a:pt x="12882" y="330196"/>
                    <a:pt x="12924" y="330155"/>
                    <a:pt x="12964" y="330114"/>
                  </a:cubicBezTo>
                  <a:cubicBezTo>
                    <a:pt x="49444" y="296400"/>
                    <a:pt x="81804" y="258483"/>
                    <a:pt x="109368" y="217156"/>
                  </a:cubicBezTo>
                  <a:cubicBezTo>
                    <a:pt x="115456" y="207366"/>
                    <a:pt x="120759" y="197108"/>
                    <a:pt x="125228" y="186480"/>
                  </a:cubicBezTo>
                  <a:cubicBezTo>
                    <a:pt x="140316" y="153950"/>
                    <a:pt x="149720" y="119074"/>
                    <a:pt x="153032" y="83366"/>
                  </a:cubicBezTo>
                  <a:cubicBezTo>
                    <a:pt x="152960" y="74641"/>
                    <a:pt x="152353" y="65928"/>
                    <a:pt x="151217" y="57277"/>
                  </a:cubicBezTo>
                  <a:cubicBezTo>
                    <a:pt x="149231" y="48429"/>
                    <a:pt x="148939" y="39285"/>
                    <a:pt x="150358" y="30328"/>
                  </a:cubicBezTo>
                  <a:cubicBezTo>
                    <a:pt x="153226" y="23530"/>
                    <a:pt x="159084" y="18446"/>
                    <a:pt x="166218" y="16567"/>
                  </a:cubicBezTo>
                  <a:cubicBezTo>
                    <a:pt x="179377" y="12872"/>
                    <a:pt x="193038" y="20546"/>
                    <a:pt x="196731" y="33707"/>
                  </a:cubicBezTo>
                  <a:cubicBezTo>
                    <a:pt x="197339" y="35873"/>
                    <a:pt x="197649" y="38112"/>
                    <a:pt x="197653" y="40362"/>
                  </a:cubicBezTo>
                  <a:cubicBezTo>
                    <a:pt x="197425" y="45108"/>
                    <a:pt x="196883" y="49833"/>
                    <a:pt x="196028" y="54506"/>
                  </a:cubicBezTo>
                  <a:cubicBezTo>
                    <a:pt x="195140" y="59622"/>
                    <a:pt x="194630" y="64796"/>
                    <a:pt x="194499" y="69987"/>
                  </a:cubicBezTo>
                  <a:cubicBezTo>
                    <a:pt x="192342" y="110852"/>
                    <a:pt x="183799" y="151127"/>
                    <a:pt x="169180" y="189347"/>
                  </a:cubicBezTo>
                  <a:cubicBezTo>
                    <a:pt x="165233" y="200311"/>
                    <a:pt x="160307" y="210897"/>
                    <a:pt x="154465" y="220979"/>
                  </a:cubicBezTo>
                  <a:cubicBezTo>
                    <a:pt x="124761" y="268234"/>
                    <a:pt x="88867" y="311302"/>
                    <a:pt x="47742" y="349035"/>
                  </a:cubicBezTo>
                  <a:cubicBezTo>
                    <a:pt x="44813" y="351928"/>
                    <a:pt x="44784" y="356647"/>
                    <a:pt x="47675" y="359576"/>
                  </a:cubicBezTo>
                  <a:cubicBezTo>
                    <a:pt x="47698" y="359599"/>
                    <a:pt x="47720" y="359621"/>
                    <a:pt x="47742" y="359643"/>
                  </a:cubicBezTo>
                  <a:lnTo>
                    <a:pt x="47742" y="359643"/>
                  </a:lnTo>
                  <a:cubicBezTo>
                    <a:pt x="50441" y="362752"/>
                    <a:pt x="55147" y="363084"/>
                    <a:pt x="58255" y="360385"/>
                  </a:cubicBezTo>
                  <a:cubicBezTo>
                    <a:pt x="58318" y="360330"/>
                    <a:pt x="58381" y="360274"/>
                    <a:pt x="58443" y="360216"/>
                  </a:cubicBezTo>
                  <a:cubicBezTo>
                    <a:pt x="100681" y="321503"/>
                    <a:pt x="137511" y="277273"/>
                    <a:pt x="167936" y="228720"/>
                  </a:cubicBezTo>
                  <a:cubicBezTo>
                    <a:pt x="174016" y="217775"/>
                    <a:pt x="179070" y="206290"/>
                    <a:pt x="183032" y="194412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A46C049D-4F97-D89B-0AD7-CBFB54E399FF}"/>
                </a:ext>
              </a:extLst>
            </p:cNvPr>
            <p:cNvSpPr/>
            <p:nvPr/>
          </p:nvSpPr>
          <p:spPr>
            <a:xfrm>
              <a:off x="10533499" y="2032650"/>
              <a:ext cx="285666" cy="447836"/>
            </a:xfrm>
            <a:custGeom>
              <a:avLst/>
              <a:gdLst>
                <a:gd name="connsiteX0" fmla="*/ 261189 w 285666"/>
                <a:gd name="connsiteY0" fmla="*/ 255111 h 447836"/>
                <a:gd name="connsiteX1" fmla="*/ 285075 w 285666"/>
                <a:gd name="connsiteY1" fmla="*/ 117880 h 447836"/>
                <a:gd name="connsiteX2" fmla="*/ 285649 w 285666"/>
                <a:gd name="connsiteY2" fmla="*/ 93511 h 447836"/>
                <a:gd name="connsiteX3" fmla="*/ 192214 w 285666"/>
                <a:gd name="connsiteY3" fmla="*/ 232 h 447836"/>
                <a:gd name="connsiteX4" fmla="*/ 187907 w 285666"/>
                <a:gd name="connsiteY4" fmla="*/ 336 h 447836"/>
                <a:gd name="connsiteX5" fmla="*/ 99242 w 285666"/>
                <a:gd name="connsiteY5" fmla="*/ 92078 h 447836"/>
                <a:gd name="connsiteX6" fmla="*/ 100388 w 285666"/>
                <a:gd name="connsiteY6" fmla="*/ 107846 h 447836"/>
                <a:gd name="connsiteX7" fmla="*/ 98763 w 285666"/>
                <a:gd name="connsiteY7" fmla="*/ 161744 h 447836"/>
                <a:gd name="connsiteX8" fmla="*/ 73348 w 285666"/>
                <a:gd name="connsiteY8" fmla="*/ 224339 h 447836"/>
                <a:gd name="connsiteX9" fmla="*/ 58634 w 285666"/>
                <a:gd name="connsiteY9" fmla="*/ 249568 h 447836"/>
                <a:gd name="connsiteX10" fmla="*/ 2167 w 285666"/>
                <a:gd name="connsiteY10" fmla="*/ 317419 h 447836"/>
                <a:gd name="connsiteX11" fmla="*/ 2167 w 285666"/>
                <a:gd name="connsiteY11" fmla="*/ 328122 h 447836"/>
                <a:gd name="connsiteX12" fmla="*/ 2168 w 285666"/>
                <a:gd name="connsiteY12" fmla="*/ 328122 h 447836"/>
                <a:gd name="connsiteX13" fmla="*/ 13060 w 285666"/>
                <a:gd name="connsiteY13" fmla="*/ 328122 h 447836"/>
                <a:gd name="connsiteX14" fmla="*/ 71055 w 285666"/>
                <a:gd name="connsiteY14" fmla="*/ 258455 h 447836"/>
                <a:gd name="connsiteX15" fmla="*/ 86916 w 285666"/>
                <a:gd name="connsiteY15" fmla="*/ 231411 h 447836"/>
                <a:gd name="connsiteX16" fmla="*/ 114624 w 285666"/>
                <a:gd name="connsiteY16" fmla="*/ 161171 h 447836"/>
                <a:gd name="connsiteX17" fmla="*/ 117108 w 285666"/>
                <a:gd name="connsiteY17" fmla="*/ 108993 h 447836"/>
                <a:gd name="connsiteX18" fmla="*/ 115294 w 285666"/>
                <a:gd name="connsiteY18" fmla="*/ 86726 h 447836"/>
                <a:gd name="connsiteX19" fmla="*/ 183225 w 285666"/>
                <a:gd name="connsiteY19" fmla="*/ 16391 h 447836"/>
                <a:gd name="connsiteX20" fmla="*/ 271129 w 285666"/>
                <a:gd name="connsiteY20" fmla="*/ 86917 h 447836"/>
                <a:gd name="connsiteX21" fmla="*/ 271604 w 285666"/>
                <a:gd name="connsiteY21" fmla="*/ 95136 h 447836"/>
                <a:gd name="connsiteX22" fmla="*/ 270265 w 285666"/>
                <a:gd name="connsiteY22" fmla="*/ 123041 h 447836"/>
                <a:gd name="connsiteX23" fmla="*/ 247143 w 285666"/>
                <a:gd name="connsiteY23" fmla="*/ 250906 h 447836"/>
                <a:gd name="connsiteX24" fmla="*/ 232333 w 285666"/>
                <a:gd name="connsiteY24" fmla="*/ 285787 h 447836"/>
                <a:gd name="connsiteX25" fmla="*/ 109656 w 285666"/>
                <a:gd name="connsiteY25" fmla="*/ 434772 h 447836"/>
                <a:gd name="connsiteX26" fmla="*/ 108987 w 285666"/>
                <a:gd name="connsiteY26" fmla="*/ 445379 h 447836"/>
                <a:gd name="connsiteX27" fmla="*/ 108986 w 285666"/>
                <a:gd name="connsiteY27" fmla="*/ 445379 h 447836"/>
                <a:gd name="connsiteX28" fmla="*/ 119761 w 285666"/>
                <a:gd name="connsiteY28" fmla="*/ 446245 h 447836"/>
                <a:gd name="connsiteX29" fmla="*/ 119877 w 285666"/>
                <a:gd name="connsiteY29" fmla="*/ 446143 h 447836"/>
                <a:gd name="connsiteX30" fmla="*/ 245709 w 285666"/>
                <a:gd name="connsiteY30" fmla="*/ 293240 h 447836"/>
                <a:gd name="connsiteX31" fmla="*/ 261188 w 285666"/>
                <a:gd name="connsiteY31" fmla="*/ 255110 h 44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5666" h="447836">
                  <a:moveTo>
                    <a:pt x="261189" y="255111"/>
                  </a:moveTo>
                  <a:cubicBezTo>
                    <a:pt x="273564" y="210246"/>
                    <a:pt x="281563" y="164288"/>
                    <a:pt x="285075" y="117880"/>
                  </a:cubicBezTo>
                  <a:cubicBezTo>
                    <a:pt x="285075" y="114822"/>
                    <a:pt x="285649" y="97620"/>
                    <a:pt x="285649" y="93511"/>
                  </a:cubicBezTo>
                  <a:cubicBezTo>
                    <a:pt x="285601" y="41946"/>
                    <a:pt x="243769" y="184"/>
                    <a:pt x="192214" y="232"/>
                  </a:cubicBezTo>
                  <a:cubicBezTo>
                    <a:pt x="190777" y="234"/>
                    <a:pt x="189342" y="268"/>
                    <a:pt x="187907" y="336"/>
                  </a:cubicBezTo>
                  <a:cubicBezTo>
                    <a:pt x="139572" y="4432"/>
                    <a:pt x="101697" y="43621"/>
                    <a:pt x="99242" y="92078"/>
                  </a:cubicBezTo>
                  <a:cubicBezTo>
                    <a:pt x="99139" y="97358"/>
                    <a:pt x="99523" y="102636"/>
                    <a:pt x="100388" y="107846"/>
                  </a:cubicBezTo>
                  <a:cubicBezTo>
                    <a:pt x="103798" y="125714"/>
                    <a:pt x="103244" y="144114"/>
                    <a:pt x="98763" y="161744"/>
                  </a:cubicBezTo>
                  <a:cubicBezTo>
                    <a:pt x="92194" y="183332"/>
                    <a:pt x="83686" y="204282"/>
                    <a:pt x="73348" y="224339"/>
                  </a:cubicBezTo>
                  <a:cubicBezTo>
                    <a:pt x="69101" y="233115"/>
                    <a:pt x="64181" y="241549"/>
                    <a:pt x="58634" y="249568"/>
                  </a:cubicBezTo>
                  <a:cubicBezTo>
                    <a:pt x="41662" y="273663"/>
                    <a:pt x="22779" y="296353"/>
                    <a:pt x="2167" y="317419"/>
                  </a:cubicBezTo>
                  <a:cubicBezTo>
                    <a:pt x="-746" y="320391"/>
                    <a:pt x="-746" y="325149"/>
                    <a:pt x="2167" y="328122"/>
                  </a:cubicBezTo>
                  <a:lnTo>
                    <a:pt x="2168" y="328122"/>
                  </a:lnTo>
                  <a:cubicBezTo>
                    <a:pt x="5184" y="331110"/>
                    <a:pt x="10044" y="331110"/>
                    <a:pt x="13060" y="328122"/>
                  </a:cubicBezTo>
                  <a:cubicBezTo>
                    <a:pt x="34227" y="306491"/>
                    <a:pt x="53621" y="283194"/>
                    <a:pt x="71055" y="258455"/>
                  </a:cubicBezTo>
                  <a:cubicBezTo>
                    <a:pt x="76965" y="249820"/>
                    <a:pt x="82265" y="240784"/>
                    <a:pt x="86916" y="231411"/>
                  </a:cubicBezTo>
                  <a:cubicBezTo>
                    <a:pt x="98530" y="209007"/>
                    <a:pt x="107814" y="185470"/>
                    <a:pt x="114624" y="161171"/>
                  </a:cubicBezTo>
                  <a:cubicBezTo>
                    <a:pt x="119075" y="144141"/>
                    <a:pt x="119920" y="126369"/>
                    <a:pt x="117108" y="108993"/>
                  </a:cubicBezTo>
                  <a:cubicBezTo>
                    <a:pt x="115708" y="101657"/>
                    <a:pt x="115099" y="94192"/>
                    <a:pt x="115294" y="86726"/>
                  </a:cubicBezTo>
                  <a:cubicBezTo>
                    <a:pt x="118806" y="50322"/>
                    <a:pt x="146973" y="21160"/>
                    <a:pt x="183225" y="16391"/>
                  </a:cubicBezTo>
                  <a:cubicBezTo>
                    <a:pt x="226970" y="11587"/>
                    <a:pt x="266326" y="43163"/>
                    <a:pt x="271129" y="86917"/>
                  </a:cubicBezTo>
                  <a:cubicBezTo>
                    <a:pt x="271429" y="89647"/>
                    <a:pt x="271588" y="92390"/>
                    <a:pt x="271604" y="95136"/>
                  </a:cubicBezTo>
                  <a:cubicBezTo>
                    <a:pt x="271603" y="97047"/>
                    <a:pt x="270648" y="117784"/>
                    <a:pt x="270265" y="123041"/>
                  </a:cubicBezTo>
                  <a:cubicBezTo>
                    <a:pt x="267082" y="166358"/>
                    <a:pt x="259332" y="209218"/>
                    <a:pt x="247143" y="250906"/>
                  </a:cubicBezTo>
                  <a:cubicBezTo>
                    <a:pt x="243436" y="263017"/>
                    <a:pt x="238472" y="274708"/>
                    <a:pt x="232333" y="285787"/>
                  </a:cubicBezTo>
                  <a:cubicBezTo>
                    <a:pt x="192302" y="357364"/>
                    <a:pt x="128573" y="417665"/>
                    <a:pt x="109656" y="434772"/>
                  </a:cubicBezTo>
                  <a:cubicBezTo>
                    <a:pt x="106610" y="437549"/>
                    <a:pt x="106314" y="442241"/>
                    <a:pt x="108987" y="445379"/>
                  </a:cubicBezTo>
                  <a:lnTo>
                    <a:pt x="108986" y="445379"/>
                  </a:lnTo>
                  <a:cubicBezTo>
                    <a:pt x="111722" y="448594"/>
                    <a:pt x="116546" y="448982"/>
                    <a:pt x="119761" y="446245"/>
                  </a:cubicBezTo>
                  <a:cubicBezTo>
                    <a:pt x="119800" y="446212"/>
                    <a:pt x="119839" y="446178"/>
                    <a:pt x="119877" y="446143"/>
                  </a:cubicBezTo>
                  <a:cubicBezTo>
                    <a:pt x="169295" y="401819"/>
                    <a:pt x="211720" y="350267"/>
                    <a:pt x="245709" y="293240"/>
                  </a:cubicBezTo>
                  <a:cubicBezTo>
                    <a:pt x="252090" y="281061"/>
                    <a:pt x="257275" y="268291"/>
                    <a:pt x="261188" y="25511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7EE6183A-B9A6-D679-D8D0-BB6A2B36EC49}"/>
                </a:ext>
              </a:extLst>
            </p:cNvPr>
            <p:cNvSpPr/>
            <p:nvPr/>
          </p:nvSpPr>
          <p:spPr>
            <a:xfrm>
              <a:off x="10854420" y="1982531"/>
              <a:ext cx="72295" cy="398493"/>
            </a:xfrm>
            <a:custGeom>
              <a:avLst/>
              <a:gdLst>
                <a:gd name="connsiteX0" fmla="*/ 71449 w 72295"/>
                <a:gd name="connsiteY0" fmla="*/ 147931 h 398493"/>
                <a:gd name="connsiteX1" fmla="*/ 71449 w 72295"/>
                <a:gd name="connsiteY1" fmla="*/ 143630 h 398493"/>
                <a:gd name="connsiteX2" fmla="*/ 13072 w 72295"/>
                <a:gd name="connsiteY2" fmla="*/ 2482 h 398493"/>
                <a:gd name="connsiteX3" fmla="*/ 2084 w 72295"/>
                <a:gd name="connsiteY3" fmla="*/ 2482 h 398493"/>
                <a:gd name="connsiteX4" fmla="*/ 2084 w 72295"/>
                <a:gd name="connsiteY4" fmla="*/ 2482 h 398493"/>
                <a:gd name="connsiteX5" fmla="*/ 2084 w 72295"/>
                <a:gd name="connsiteY5" fmla="*/ 13089 h 398493"/>
                <a:gd name="connsiteX6" fmla="*/ 55971 w 72295"/>
                <a:gd name="connsiteY6" fmla="*/ 143344 h 398493"/>
                <a:gd name="connsiteX7" fmla="*/ 55971 w 72295"/>
                <a:gd name="connsiteY7" fmla="*/ 148504 h 398493"/>
                <a:gd name="connsiteX8" fmla="*/ 55971 w 72295"/>
                <a:gd name="connsiteY8" fmla="*/ 148504 h 398493"/>
                <a:gd name="connsiteX9" fmla="*/ 41639 w 72295"/>
                <a:gd name="connsiteY9" fmla="*/ 317749 h 398493"/>
                <a:gd name="connsiteX10" fmla="*/ 26830 w 72295"/>
                <a:gd name="connsiteY10" fmla="*/ 359128 h 398493"/>
                <a:gd name="connsiteX11" fmla="*/ 11447 w 72295"/>
                <a:gd name="connsiteY11" fmla="*/ 387128 h 398493"/>
                <a:gd name="connsiteX12" fmla="*/ 13823 w 72295"/>
                <a:gd name="connsiteY12" fmla="*/ 397537 h 398493"/>
                <a:gd name="connsiteX13" fmla="*/ 13836 w 72295"/>
                <a:gd name="connsiteY13" fmla="*/ 397545 h 398493"/>
                <a:gd name="connsiteX14" fmla="*/ 13836 w 72295"/>
                <a:gd name="connsiteY14" fmla="*/ 397545 h 398493"/>
                <a:gd name="connsiteX15" fmla="*/ 24379 w 72295"/>
                <a:gd name="connsiteY15" fmla="*/ 395160 h 398493"/>
                <a:gd name="connsiteX16" fmla="*/ 24441 w 72295"/>
                <a:gd name="connsiteY16" fmla="*/ 395060 h 398493"/>
                <a:gd name="connsiteX17" fmla="*/ 40493 w 72295"/>
                <a:gd name="connsiteY17" fmla="*/ 366391 h 398493"/>
                <a:gd name="connsiteX18" fmla="*/ 56449 w 72295"/>
                <a:gd name="connsiteY18" fmla="*/ 321571 h 398493"/>
                <a:gd name="connsiteX19" fmla="*/ 71163 w 72295"/>
                <a:gd name="connsiteY19" fmla="*/ 148026 h 398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295" h="398493">
                  <a:moveTo>
                    <a:pt x="71449" y="147931"/>
                  </a:moveTo>
                  <a:cubicBezTo>
                    <a:pt x="71449" y="146497"/>
                    <a:pt x="71449" y="145064"/>
                    <a:pt x="71449" y="143630"/>
                  </a:cubicBezTo>
                  <a:cubicBezTo>
                    <a:pt x="71352" y="90723"/>
                    <a:pt x="50372" y="39995"/>
                    <a:pt x="13072" y="2482"/>
                  </a:cubicBezTo>
                  <a:cubicBezTo>
                    <a:pt x="10023" y="-517"/>
                    <a:pt x="5133" y="-517"/>
                    <a:pt x="2084" y="2482"/>
                  </a:cubicBezTo>
                  <a:lnTo>
                    <a:pt x="2084" y="2482"/>
                  </a:lnTo>
                  <a:cubicBezTo>
                    <a:pt x="-719" y="5462"/>
                    <a:pt x="-719" y="10109"/>
                    <a:pt x="2084" y="13089"/>
                  </a:cubicBezTo>
                  <a:cubicBezTo>
                    <a:pt x="36501" y="47711"/>
                    <a:pt x="55866" y="94520"/>
                    <a:pt x="55971" y="143344"/>
                  </a:cubicBezTo>
                  <a:cubicBezTo>
                    <a:pt x="55881" y="145063"/>
                    <a:pt x="55881" y="146785"/>
                    <a:pt x="55971" y="148504"/>
                  </a:cubicBezTo>
                  <a:lnTo>
                    <a:pt x="55971" y="148504"/>
                  </a:lnTo>
                  <a:cubicBezTo>
                    <a:pt x="59406" y="205315"/>
                    <a:pt x="54579" y="262324"/>
                    <a:pt x="41639" y="317749"/>
                  </a:cubicBezTo>
                  <a:cubicBezTo>
                    <a:pt x="38327" y="332071"/>
                    <a:pt x="33357" y="345957"/>
                    <a:pt x="26830" y="359128"/>
                  </a:cubicBezTo>
                  <a:cubicBezTo>
                    <a:pt x="22244" y="368684"/>
                    <a:pt x="17276" y="377668"/>
                    <a:pt x="11447" y="387128"/>
                  </a:cubicBezTo>
                  <a:cubicBezTo>
                    <a:pt x="9230" y="390659"/>
                    <a:pt x="10294" y="395319"/>
                    <a:pt x="13823" y="397537"/>
                  </a:cubicBezTo>
                  <a:cubicBezTo>
                    <a:pt x="13828" y="397540"/>
                    <a:pt x="13831" y="397542"/>
                    <a:pt x="13836" y="397545"/>
                  </a:cubicBezTo>
                  <a:lnTo>
                    <a:pt x="13836" y="397545"/>
                  </a:lnTo>
                  <a:cubicBezTo>
                    <a:pt x="17406" y="399798"/>
                    <a:pt x="22126" y="398731"/>
                    <a:pt x="24379" y="395160"/>
                  </a:cubicBezTo>
                  <a:cubicBezTo>
                    <a:pt x="24400" y="395127"/>
                    <a:pt x="24421" y="395094"/>
                    <a:pt x="24441" y="395060"/>
                  </a:cubicBezTo>
                  <a:cubicBezTo>
                    <a:pt x="30270" y="385504"/>
                    <a:pt x="35620" y="375947"/>
                    <a:pt x="40493" y="366391"/>
                  </a:cubicBezTo>
                  <a:cubicBezTo>
                    <a:pt x="47559" y="352132"/>
                    <a:pt x="52914" y="337088"/>
                    <a:pt x="56449" y="321571"/>
                  </a:cubicBezTo>
                  <a:cubicBezTo>
                    <a:pt x="69759" y="264745"/>
                    <a:pt x="74716" y="206282"/>
                    <a:pt x="71163" y="14802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81219D44-A93A-DD98-FB77-DEBC41CC97CD}"/>
                </a:ext>
              </a:extLst>
            </p:cNvPr>
            <p:cNvSpPr/>
            <p:nvPr/>
          </p:nvSpPr>
          <p:spPr>
            <a:xfrm>
              <a:off x="10500910" y="2171791"/>
              <a:ext cx="92646" cy="147500"/>
            </a:xfrm>
            <a:custGeom>
              <a:avLst/>
              <a:gdLst>
                <a:gd name="connsiteX0" fmla="*/ 69152 w 92646"/>
                <a:gd name="connsiteY0" fmla="*/ 35696 h 147500"/>
                <a:gd name="connsiteX1" fmla="*/ 47751 w 92646"/>
                <a:gd name="connsiteY1" fmla="*/ 76120 h 147500"/>
                <a:gd name="connsiteX2" fmla="*/ 33036 w 92646"/>
                <a:gd name="connsiteY2" fmla="*/ 98195 h 147500"/>
                <a:gd name="connsiteX3" fmla="*/ 2176 w 92646"/>
                <a:gd name="connsiteY3" fmla="*/ 134701 h 147500"/>
                <a:gd name="connsiteX4" fmla="*/ 2176 w 92646"/>
                <a:gd name="connsiteY4" fmla="*/ 145500 h 147500"/>
                <a:gd name="connsiteX5" fmla="*/ 12972 w 92646"/>
                <a:gd name="connsiteY5" fmla="*/ 145500 h 147500"/>
                <a:gd name="connsiteX6" fmla="*/ 44788 w 92646"/>
                <a:gd name="connsiteY6" fmla="*/ 107847 h 147500"/>
                <a:gd name="connsiteX7" fmla="*/ 60458 w 92646"/>
                <a:gd name="connsiteY7" fmla="*/ 84339 h 147500"/>
                <a:gd name="connsiteX8" fmla="*/ 92465 w 92646"/>
                <a:gd name="connsiteY8" fmla="*/ 9321 h 147500"/>
                <a:gd name="connsiteX9" fmla="*/ 86637 w 92646"/>
                <a:gd name="connsiteY9" fmla="*/ 375 h 147500"/>
                <a:gd name="connsiteX10" fmla="*/ 86445 w 92646"/>
                <a:gd name="connsiteY10" fmla="*/ 337 h 147500"/>
                <a:gd name="connsiteX11" fmla="*/ 86447 w 92646"/>
                <a:gd name="connsiteY11" fmla="*/ 337 h 147500"/>
                <a:gd name="connsiteX12" fmla="*/ 77754 w 92646"/>
                <a:gd name="connsiteY12" fmla="*/ 6535 h 147500"/>
                <a:gd name="connsiteX13" fmla="*/ 77752 w 92646"/>
                <a:gd name="connsiteY13" fmla="*/ 6549 h 147500"/>
                <a:gd name="connsiteX14" fmla="*/ 69152 w 92646"/>
                <a:gd name="connsiteY14" fmla="*/ 35696 h 14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2646" h="147500">
                  <a:moveTo>
                    <a:pt x="69152" y="35696"/>
                  </a:moveTo>
                  <a:cubicBezTo>
                    <a:pt x="62824" y="49582"/>
                    <a:pt x="55677" y="63080"/>
                    <a:pt x="47751" y="76120"/>
                  </a:cubicBezTo>
                  <a:cubicBezTo>
                    <a:pt x="43259" y="83745"/>
                    <a:pt x="38347" y="91115"/>
                    <a:pt x="33036" y="98195"/>
                  </a:cubicBezTo>
                  <a:cubicBezTo>
                    <a:pt x="23482" y="109950"/>
                    <a:pt x="13928" y="122278"/>
                    <a:pt x="2176" y="134701"/>
                  </a:cubicBezTo>
                  <a:cubicBezTo>
                    <a:pt x="-749" y="137706"/>
                    <a:pt x="-749" y="142495"/>
                    <a:pt x="2176" y="145500"/>
                  </a:cubicBezTo>
                  <a:cubicBezTo>
                    <a:pt x="5159" y="148477"/>
                    <a:pt x="9989" y="148477"/>
                    <a:pt x="12972" y="145500"/>
                  </a:cubicBezTo>
                  <a:cubicBezTo>
                    <a:pt x="24820" y="132598"/>
                    <a:pt x="35425" y="119984"/>
                    <a:pt x="44788" y="107847"/>
                  </a:cubicBezTo>
                  <a:cubicBezTo>
                    <a:pt x="49948" y="100967"/>
                    <a:pt x="55012" y="93322"/>
                    <a:pt x="60458" y="84339"/>
                  </a:cubicBezTo>
                  <a:cubicBezTo>
                    <a:pt x="75144" y="61245"/>
                    <a:pt x="85956" y="35904"/>
                    <a:pt x="92465" y="9321"/>
                  </a:cubicBezTo>
                  <a:cubicBezTo>
                    <a:pt x="93325" y="5241"/>
                    <a:pt x="90716" y="1236"/>
                    <a:pt x="86637" y="375"/>
                  </a:cubicBezTo>
                  <a:cubicBezTo>
                    <a:pt x="86573" y="362"/>
                    <a:pt x="86510" y="349"/>
                    <a:pt x="86445" y="337"/>
                  </a:cubicBezTo>
                  <a:lnTo>
                    <a:pt x="86447" y="337"/>
                  </a:lnTo>
                  <a:cubicBezTo>
                    <a:pt x="82335" y="-352"/>
                    <a:pt x="78443" y="2423"/>
                    <a:pt x="77754" y="6535"/>
                  </a:cubicBezTo>
                  <a:cubicBezTo>
                    <a:pt x="77753" y="6540"/>
                    <a:pt x="77753" y="6544"/>
                    <a:pt x="77752" y="6549"/>
                  </a:cubicBezTo>
                  <a:cubicBezTo>
                    <a:pt x="76135" y="16591"/>
                    <a:pt x="73245" y="26385"/>
                    <a:pt x="69152" y="35696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39" name="Freeform 33">
              <a:extLst>
                <a:ext uri="{FF2B5EF4-FFF2-40B4-BE49-F238E27FC236}">
                  <a16:creationId xmlns:a16="http://schemas.microsoft.com/office/drawing/2014/main" id="{4F95AFF4-D188-1B60-E1CC-F0D6807DD061}"/>
                </a:ext>
              </a:extLst>
            </p:cNvPr>
            <p:cNvSpPr/>
            <p:nvPr/>
          </p:nvSpPr>
          <p:spPr>
            <a:xfrm>
              <a:off x="10579727" y="1978182"/>
              <a:ext cx="293270" cy="504773"/>
            </a:xfrm>
            <a:custGeom>
              <a:avLst/>
              <a:gdLst>
                <a:gd name="connsiteX0" fmla="*/ 292925 w 293270"/>
                <a:gd name="connsiteY0" fmla="*/ 145590 h 504773"/>
                <a:gd name="connsiteX1" fmla="*/ 292925 w 293270"/>
                <a:gd name="connsiteY1" fmla="*/ 145590 h 504773"/>
                <a:gd name="connsiteX2" fmla="*/ 145309 w 293270"/>
                <a:gd name="connsiteY2" fmla="*/ 237 h 504773"/>
                <a:gd name="connsiteX3" fmla="*/ -13 w 293270"/>
                <a:gd name="connsiteY3" fmla="*/ 147884 h 504773"/>
                <a:gd name="connsiteX4" fmla="*/ 654 w 293270"/>
                <a:gd name="connsiteY4" fmla="*/ 157440 h 504773"/>
                <a:gd name="connsiteX5" fmla="*/ 15559 w 293270"/>
                <a:gd name="connsiteY5" fmla="*/ 157440 h 504773"/>
                <a:gd name="connsiteX6" fmla="*/ 15559 w 293270"/>
                <a:gd name="connsiteY6" fmla="*/ 147884 h 504773"/>
                <a:gd name="connsiteX7" fmla="*/ 143343 w 293270"/>
                <a:gd name="connsiteY7" fmla="*/ 12987 h 504773"/>
                <a:gd name="connsiteX8" fmla="*/ 278210 w 293270"/>
                <a:gd name="connsiteY8" fmla="*/ 140797 h 504773"/>
                <a:gd name="connsiteX9" fmla="*/ 278210 w 293270"/>
                <a:gd name="connsiteY9" fmla="*/ 147884 h 504773"/>
                <a:gd name="connsiteX10" fmla="*/ 278210 w 293270"/>
                <a:gd name="connsiteY10" fmla="*/ 147884 h 504773"/>
                <a:gd name="connsiteX11" fmla="*/ 259102 w 293270"/>
                <a:gd name="connsiteY11" fmla="*/ 313593 h 504773"/>
                <a:gd name="connsiteX12" fmla="*/ 244292 w 293270"/>
                <a:gd name="connsiteY12" fmla="*/ 351818 h 504773"/>
                <a:gd name="connsiteX13" fmla="*/ 136613 w 293270"/>
                <a:gd name="connsiteY13" fmla="*/ 492585 h 504773"/>
                <a:gd name="connsiteX14" fmla="*/ 137805 w 293270"/>
                <a:gd name="connsiteY14" fmla="*/ 503330 h 504773"/>
                <a:gd name="connsiteX15" fmla="*/ 147410 w 293270"/>
                <a:gd name="connsiteY15" fmla="*/ 503288 h 504773"/>
                <a:gd name="connsiteX16" fmla="*/ 257764 w 293270"/>
                <a:gd name="connsiteY16" fmla="*/ 358985 h 504773"/>
                <a:gd name="connsiteX17" fmla="*/ 273816 w 293270"/>
                <a:gd name="connsiteY17" fmla="*/ 317702 h 504773"/>
                <a:gd name="connsiteX18" fmla="*/ 292925 w 293270"/>
                <a:gd name="connsiteY18" fmla="*/ 145590 h 504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3270" h="504773">
                  <a:moveTo>
                    <a:pt x="292925" y="145590"/>
                  </a:moveTo>
                  <a:lnTo>
                    <a:pt x="292925" y="145590"/>
                  </a:lnTo>
                  <a:cubicBezTo>
                    <a:pt x="292291" y="64681"/>
                    <a:pt x="226201" y="-396"/>
                    <a:pt x="145309" y="237"/>
                  </a:cubicBezTo>
                  <a:cubicBezTo>
                    <a:pt x="64416" y="870"/>
                    <a:pt x="-647" y="66974"/>
                    <a:pt x="-13" y="147884"/>
                  </a:cubicBezTo>
                  <a:cubicBezTo>
                    <a:pt x="-15" y="150655"/>
                    <a:pt x="-15" y="154191"/>
                    <a:pt x="654" y="157440"/>
                  </a:cubicBezTo>
                  <a:lnTo>
                    <a:pt x="15559" y="157440"/>
                  </a:lnTo>
                  <a:cubicBezTo>
                    <a:pt x="15559" y="154096"/>
                    <a:pt x="15559" y="150751"/>
                    <a:pt x="15559" y="147884"/>
                  </a:cubicBezTo>
                  <a:cubicBezTo>
                    <a:pt x="13602" y="75340"/>
                    <a:pt x="70813" y="14944"/>
                    <a:pt x="143343" y="12987"/>
                  </a:cubicBezTo>
                  <a:cubicBezTo>
                    <a:pt x="215872" y="11030"/>
                    <a:pt x="276254" y="68253"/>
                    <a:pt x="278210" y="140797"/>
                  </a:cubicBezTo>
                  <a:cubicBezTo>
                    <a:pt x="278275" y="143159"/>
                    <a:pt x="278275" y="145522"/>
                    <a:pt x="278210" y="147884"/>
                  </a:cubicBezTo>
                  <a:lnTo>
                    <a:pt x="278210" y="147884"/>
                  </a:lnTo>
                  <a:cubicBezTo>
                    <a:pt x="279749" y="203748"/>
                    <a:pt x="273314" y="259546"/>
                    <a:pt x="259102" y="313593"/>
                  </a:cubicBezTo>
                  <a:cubicBezTo>
                    <a:pt x="255577" y="326838"/>
                    <a:pt x="250611" y="339656"/>
                    <a:pt x="244292" y="351818"/>
                  </a:cubicBezTo>
                  <a:cubicBezTo>
                    <a:pt x="215214" y="403584"/>
                    <a:pt x="178962" y="450975"/>
                    <a:pt x="136613" y="492585"/>
                  </a:cubicBezTo>
                  <a:cubicBezTo>
                    <a:pt x="133976" y="495881"/>
                    <a:pt x="134509" y="500692"/>
                    <a:pt x="137805" y="503330"/>
                  </a:cubicBezTo>
                  <a:cubicBezTo>
                    <a:pt x="140617" y="505581"/>
                    <a:pt x="144617" y="505563"/>
                    <a:pt x="147410" y="503288"/>
                  </a:cubicBezTo>
                  <a:cubicBezTo>
                    <a:pt x="190813" y="460632"/>
                    <a:pt x="227964" y="412050"/>
                    <a:pt x="257764" y="358985"/>
                  </a:cubicBezTo>
                  <a:cubicBezTo>
                    <a:pt x="264614" y="345856"/>
                    <a:pt x="269997" y="332011"/>
                    <a:pt x="273816" y="317702"/>
                  </a:cubicBezTo>
                  <a:cubicBezTo>
                    <a:pt x="288399" y="261544"/>
                    <a:pt x="294835" y="203580"/>
                    <a:pt x="292925" y="145590"/>
                  </a:cubicBezTo>
                  <a:close/>
                </a:path>
              </a:pathLst>
            </a:custGeom>
            <a:solidFill>
              <a:srgbClr val="232933"/>
            </a:soli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84F5641-533F-9225-C805-0F98014C8253}"/>
              </a:ext>
            </a:extLst>
          </p:cNvPr>
          <p:cNvGrpSpPr/>
          <p:nvPr/>
        </p:nvGrpSpPr>
        <p:grpSpPr>
          <a:xfrm>
            <a:off x="6076795" y="3332123"/>
            <a:ext cx="602693" cy="545290"/>
            <a:chOff x="5992744" y="4287977"/>
            <a:chExt cx="602693" cy="545290"/>
          </a:xfrm>
        </p:grpSpPr>
        <p:sp>
          <p:nvSpPr>
            <p:cNvPr id="5" name="Freeform 2">
              <a:extLst>
                <a:ext uri="{FF2B5EF4-FFF2-40B4-BE49-F238E27FC236}">
                  <a16:creationId xmlns:a16="http://schemas.microsoft.com/office/drawing/2014/main" id="{D4E6E518-AA69-2247-FB75-E41B7999D418}"/>
                </a:ext>
              </a:extLst>
            </p:cNvPr>
            <p:cNvSpPr/>
            <p:nvPr/>
          </p:nvSpPr>
          <p:spPr>
            <a:xfrm>
              <a:off x="5992744" y="4287977"/>
              <a:ext cx="531895" cy="496456"/>
            </a:xfrm>
            <a:custGeom>
              <a:avLst/>
              <a:gdLst>
                <a:gd name="connsiteX0" fmla="*/ 35429 w 531895"/>
                <a:gd name="connsiteY0" fmla="*/ 496689 h 496456"/>
                <a:gd name="connsiteX1" fmla="*/ -18 w 531895"/>
                <a:gd name="connsiteY1" fmla="*/ 496689 h 496456"/>
                <a:gd name="connsiteX2" fmla="*/ -18 w 531895"/>
                <a:gd name="connsiteY2" fmla="*/ 102200 h 496456"/>
                <a:gd name="connsiteX3" fmla="*/ 101928 w 531895"/>
                <a:gd name="connsiteY3" fmla="*/ 232 h 496456"/>
                <a:gd name="connsiteX4" fmla="*/ 531878 w 531895"/>
                <a:gd name="connsiteY4" fmla="*/ 233 h 496456"/>
                <a:gd name="connsiteX5" fmla="*/ 531878 w 531895"/>
                <a:gd name="connsiteY5" fmla="*/ 35687 h 496456"/>
                <a:gd name="connsiteX6" fmla="*/ 101928 w 531895"/>
                <a:gd name="connsiteY6" fmla="*/ 35687 h 496456"/>
                <a:gd name="connsiteX7" fmla="*/ 35047 w 531895"/>
                <a:gd name="connsiteY7" fmla="*/ 102582 h 496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1895" h="496456">
                  <a:moveTo>
                    <a:pt x="35429" y="496689"/>
                  </a:moveTo>
                  <a:lnTo>
                    <a:pt x="-18" y="496689"/>
                  </a:lnTo>
                  <a:lnTo>
                    <a:pt x="-18" y="102200"/>
                  </a:lnTo>
                  <a:cubicBezTo>
                    <a:pt x="87" y="45928"/>
                    <a:pt x="45668" y="338"/>
                    <a:pt x="101928" y="232"/>
                  </a:cubicBezTo>
                  <a:lnTo>
                    <a:pt x="531878" y="233"/>
                  </a:lnTo>
                  <a:lnTo>
                    <a:pt x="531878" y="35687"/>
                  </a:lnTo>
                  <a:lnTo>
                    <a:pt x="101928" y="35687"/>
                  </a:lnTo>
                  <a:cubicBezTo>
                    <a:pt x="64991" y="35687"/>
                    <a:pt x="35047" y="65637"/>
                    <a:pt x="35047" y="102582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CD023F91-846E-FCA9-D90B-67C6EE023707}"/>
                </a:ext>
              </a:extLst>
            </p:cNvPr>
            <p:cNvSpPr/>
            <p:nvPr/>
          </p:nvSpPr>
          <p:spPr>
            <a:xfrm>
              <a:off x="6403967" y="4642616"/>
              <a:ext cx="106340" cy="106363"/>
            </a:xfrm>
            <a:custGeom>
              <a:avLst/>
              <a:gdLst>
                <a:gd name="connsiteX0" fmla="*/ 106341 w 106340"/>
                <a:gd name="connsiteY0" fmla="*/ 35455 h 106363"/>
                <a:gd name="connsiteX1" fmla="*/ 70894 w 106340"/>
                <a:gd name="connsiteY1" fmla="*/ 35455 h 106363"/>
                <a:gd name="connsiteX2" fmla="*/ 70894 w 106340"/>
                <a:gd name="connsiteY2" fmla="*/ 0 h 106363"/>
                <a:gd name="connsiteX3" fmla="*/ 35447 w 106340"/>
                <a:gd name="connsiteY3" fmla="*/ 0 h 106363"/>
                <a:gd name="connsiteX4" fmla="*/ 35447 w 106340"/>
                <a:gd name="connsiteY4" fmla="*/ 35455 h 106363"/>
                <a:gd name="connsiteX5" fmla="*/ 0 w 106340"/>
                <a:gd name="connsiteY5" fmla="*/ 35455 h 106363"/>
                <a:gd name="connsiteX6" fmla="*/ 0 w 106340"/>
                <a:gd name="connsiteY6" fmla="*/ 70909 h 106363"/>
                <a:gd name="connsiteX7" fmla="*/ 35447 w 106340"/>
                <a:gd name="connsiteY7" fmla="*/ 70909 h 106363"/>
                <a:gd name="connsiteX8" fmla="*/ 35447 w 106340"/>
                <a:gd name="connsiteY8" fmla="*/ 106363 h 106363"/>
                <a:gd name="connsiteX9" fmla="*/ 70894 w 106340"/>
                <a:gd name="connsiteY9" fmla="*/ 106363 h 106363"/>
                <a:gd name="connsiteX10" fmla="*/ 70894 w 106340"/>
                <a:gd name="connsiteY10" fmla="*/ 70909 h 106363"/>
                <a:gd name="connsiteX11" fmla="*/ 106341 w 106340"/>
                <a:gd name="connsiteY11" fmla="*/ 70909 h 106363"/>
                <a:gd name="connsiteX12" fmla="*/ 106341 w 106340"/>
                <a:gd name="connsiteY12" fmla="*/ 35455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340" h="106363">
                  <a:moveTo>
                    <a:pt x="106341" y="35455"/>
                  </a:moveTo>
                  <a:lnTo>
                    <a:pt x="70894" y="35455"/>
                  </a:lnTo>
                  <a:lnTo>
                    <a:pt x="70894" y="0"/>
                  </a:lnTo>
                  <a:lnTo>
                    <a:pt x="35447" y="0"/>
                  </a:lnTo>
                  <a:lnTo>
                    <a:pt x="35447" y="35455"/>
                  </a:lnTo>
                  <a:lnTo>
                    <a:pt x="0" y="35455"/>
                  </a:lnTo>
                  <a:lnTo>
                    <a:pt x="0" y="70909"/>
                  </a:lnTo>
                  <a:lnTo>
                    <a:pt x="35447" y="70909"/>
                  </a:lnTo>
                  <a:lnTo>
                    <a:pt x="35447" y="106363"/>
                  </a:lnTo>
                  <a:lnTo>
                    <a:pt x="70894" y="106363"/>
                  </a:lnTo>
                  <a:lnTo>
                    <a:pt x="70894" y="70909"/>
                  </a:lnTo>
                  <a:lnTo>
                    <a:pt x="106341" y="70909"/>
                  </a:lnTo>
                  <a:lnTo>
                    <a:pt x="106341" y="35455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C86A188C-ACDE-B9CE-5D8D-CBFB092725A2}"/>
                </a:ext>
              </a:extLst>
            </p:cNvPr>
            <p:cNvSpPr/>
            <p:nvPr/>
          </p:nvSpPr>
          <p:spPr>
            <a:xfrm>
              <a:off x="6081410" y="4429890"/>
              <a:ext cx="319022" cy="319089"/>
            </a:xfrm>
            <a:custGeom>
              <a:avLst/>
              <a:gdLst>
                <a:gd name="connsiteX0" fmla="*/ 319023 w 319022"/>
                <a:gd name="connsiteY0" fmla="*/ 35455 h 319089"/>
                <a:gd name="connsiteX1" fmla="*/ 283575 w 319022"/>
                <a:gd name="connsiteY1" fmla="*/ 35455 h 319089"/>
                <a:gd name="connsiteX2" fmla="*/ 283575 w 319022"/>
                <a:gd name="connsiteY2" fmla="*/ 0 h 319089"/>
                <a:gd name="connsiteX3" fmla="*/ 248128 w 319022"/>
                <a:gd name="connsiteY3" fmla="*/ 0 h 319089"/>
                <a:gd name="connsiteX4" fmla="*/ 248128 w 319022"/>
                <a:gd name="connsiteY4" fmla="*/ 35455 h 319089"/>
                <a:gd name="connsiteX5" fmla="*/ 141788 w 319022"/>
                <a:gd name="connsiteY5" fmla="*/ 35455 h 319089"/>
                <a:gd name="connsiteX6" fmla="*/ 141788 w 319022"/>
                <a:gd name="connsiteY6" fmla="*/ 0 h 319089"/>
                <a:gd name="connsiteX7" fmla="*/ 106341 w 319022"/>
                <a:gd name="connsiteY7" fmla="*/ 0 h 319089"/>
                <a:gd name="connsiteX8" fmla="*/ 106341 w 319022"/>
                <a:gd name="connsiteY8" fmla="*/ 35455 h 319089"/>
                <a:gd name="connsiteX9" fmla="*/ 0 w 319022"/>
                <a:gd name="connsiteY9" fmla="*/ 35455 h 319089"/>
                <a:gd name="connsiteX10" fmla="*/ 0 w 319022"/>
                <a:gd name="connsiteY10" fmla="*/ 70909 h 319089"/>
                <a:gd name="connsiteX11" fmla="*/ 106341 w 319022"/>
                <a:gd name="connsiteY11" fmla="*/ 70909 h 319089"/>
                <a:gd name="connsiteX12" fmla="*/ 106341 w 319022"/>
                <a:gd name="connsiteY12" fmla="*/ 141818 h 319089"/>
                <a:gd name="connsiteX13" fmla="*/ 0 w 319022"/>
                <a:gd name="connsiteY13" fmla="*/ 141818 h 319089"/>
                <a:gd name="connsiteX14" fmla="*/ 0 w 319022"/>
                <a:gd name="connsiteY14" fmla="*/ 177272 h 319089"/>
                <a:gd name="connsiteX15" fmla="*/ 106341 w 319022"/>
                <a:gd name="connsiteY15" fmla="*/ 177272 h 319089"/>
                <a:gd name="connsiteX16" fmla="*/ 106341 w 319022"/>
                <a:gd name="connsiteY16" fmla="*/ 248181 h 319089"/>
                <a:gd name="connsiteX17" fmla="*/ 0 w 319022"/>
                <a:gd name="connsiteY17" fmla="*/ 248181 h 319089"/>
                <a:gd name="connsiteX18" fmla="*/ 0 w 319022"/>
                <a:gd name="connsiteY18" fmla="*/ 283635 h 319089"/>
                <a:gd name="connsiteX19" fmla="*/ 106341 w 319022"/>
                <a:gd name="connsiteY19" fmla="*/ 283635 h 319089"/>
                <a:gd name="connsiteX20" fmla="*/ 106341 w 319022"/>
                <a:gd name="connsiteY20" fmla="*/ 319090 h 319089"/>
                <a:gd name="connsiteX21" fmla="*/ 141788 w 319022"/>
                <a:gd name="connsiteY21" fmla="*/ 319090 h 319089"/>
                <a:gd name="connsiteX22" fmla="*/ 141788 w 319022"/>
                <a:gd name="connsiteY22" fmla="*/ 283635 h 319089"/>
                <a:gd name="connsiteX23" fmla="*/ 177235 w 319022"/>
                <a:gd name="connsiteY23" fmla="*/ 283635 h 319089"/>
                <a:gd name="connsiteX24" fmla="*/ 177235 w 319022"/>
                <a:gd name="connsiteY24" fmla="*/ 248181 h 319089"/>
                <a:gd name="connsiteX25" fmla="*/ 141788 w 319022"/>
                <a:gd name="connsiteY25" fmla="*/ 248181 h 319089"/>
                <a:gd name="connsiteX26" fmla="*/ 141788 w 319022"/>
                <a:gd name="connsiteY26" fmla="*/ 177272 h 319089"/>
                <a:gd name="connsiteX27" fmla="*/ 212682 w 319022"/>
                <a:gd name="connsiteY27" fmla="*/ 177272 h 319089"/>
                <a:gd name="connsiteX28" fmla="*/ 212682 w 319022"/>
                <a:gd name="connsiteY28" fmla="*/ 141818 h 319089"/>
                <a:gd name="connsiteX29" fmla="*/ 141788 w 319022"/>
                <a:gd name="connsiteY29" fmla="*/ 141818 h 319089"/>
                <a:gd name="connsiteX30" fmla="*/ 141788 w 319022"/>
                <a:gd name="connsiteY30" fmla="*/ 70909 h 319089"/>
                <a:gd name="connsiteX31" fmla="*/ 248128 w 319022"/>
                <a:gd name="connsiteY31" fmla="*/ 70909 h 319089"/>
                <a:gd name="connsiteX32" fmla="*/ 248128 w 319022"/>
                <a:gd name="connsiteY32" fmla="*/ 106363 h 319089"/>
                <a:gd name="connsiteX33" fmla="*/ 283575 w 319022"/>
                <a:gd name="connsiteY33" fmla="*/ 106363 h 319089"/>
                <a:gd name="connsiteX34" fmla="*/ 283575 w 319022"/>
                <a:gd name="connsiteY34" fmla="*/ 70909 h 319089"/>
                <a:gd name="connsiteX35" fmla="*/ 319023 w 319022"/>
                <a:gd name="connsiteY35" fmla="*/ 70909 h 319089"/>
                <a:gd name="connsiteX36" fmla="*/ 319023 w 319022"/>
                <a:gd name="connsiteY36" fmla="*/ 35455 h 31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19022" h="319089">
                  <a:moveTo>
                    <a:pt x="319023" y="35455"/>
                  </a:moveTo>
                  <a:lnTo>
                    <a:pt x="283575" y="35455"/>
                  </a:lnTo>
                  <a:lnTo>
                    <a:pt x="283575" y="0"/>
                  </a:lnTo>
                  <a:lnTo>
                    <a:pt x="248128" y="0"/>
                  </a:lnTo>
                  <a:lnTo>
                    <a:pt x="248128" y="35455"/>
                  </a:lnTo>
                  <a:lnTo>
                    <a:pt x="141788" y="35455"/>
                  </a:lnTo>
                  <a:lnTo>
                    <a:pt x="141788" y="0"/>
                  </a:lnTo>
                  <a:lnTo>
                    <a:pt x="106341" y="0"/>
                  </a:lnTo>
                  <a:lnTo>
                    <a:pt x="106341" y="35455"/>
                  </a:lnTo>
                  <a:lnTo>
                    <a:pt x="0" y="35455"/>
                  </a:lnTo>
                  <a:lnTo>
                    <a:pt x="0" y="70909"/>
                  </a:lnTo>
                  <a:lnTo>
                    <a:pt x="106341" y="70909"/>
                  </a:lnTo>
                  <a:lnTo>
                    <a:pt x="106341" y="141818"/>
                  </a:lnTo>
                  <a:lnTo>
                    <a:pt x="0" y="141818"/>
                  </a:lnTo>
                  <a:lnTo>
                    <a:pt x="0" y="177272"/>
                  </a:lnTo>
                  <a:lnTo>
                    <a:pt x="106341" y="177272"/>
                  </a:lnTo>
                  <a:lnTo>
                    <a:pt x="106341" y="248181"/>
                  </a:lnTo>
                  <a:lnTo>
                    <a:pt x="0" y="248181"/>
                  </a:lnTo>
                  <a:lnTo>
                    <a:pt x="0" y="283635"/>
                  </a:lnTo>
                  <a:lnTo>
                    <a:pt x="106341" y="283635"/>
                  </a:lnTo>
                  <a:lnTo>
                    <a:pt x="106341" y="319090"/>
                  </a:lnTo>
                  <a:lnTo>
                    <a:pt x="141788" y="319090"/>
                  </a:lnTo>
                  <a:lnTo>
                    <a:pt x="141788" y="283635"/>
                  </a:lnTo>
                  <a:lnTo>
                    <a:pt x="177235" y="283635"/>
                  </a:lnTo>
                  <a:lnTo>
                    <a:pt x="177235" y="248181"/>
                  </a:lnTo>
                  <a:lnTo>
                    <a:pt x="141788" y="248181"/>
                  </a:lnTo>
                  <a:lnTo>
                    <a:pt x="141788" y="177272"/>
                  </a:lnTo>
                  <a:lnTo>
                    <a:pt x="212682" y="177272"/>
                  </a:lnTo>
                  <a:lnTo>
                    <a:pt x="212682" y="141818"/>
                  </a:lnTo>
                  <a:lnTo>
                    <a:pt x="141788" y="141818"/>
                  </a:lnTo>
                  <a:lnTo>
                    <a:pt x="141788" y="70909"/>
                  </a:lnTo>
                  <a:lnTo>
                    <a:pt x="248128" y="70909"/>
                  </a:lnTo>
                  <a:lnTo>
                    <a:pt x="248128" y="106363"/>
                  </a:lnTo>
                  <a:lnTo>
                    <a:pt x="283575" y="106363"/>
                  </a:lnTo>
                  <a:lnTo>
                    <a:pt x="283575" y="70909"/>
                  </a:lnTo>
                  <a:lnTo>
                    <a:pt x="319023" y="70909"/>
                  </a:lnTo>
                  <a:lnTo>
                    <a:pt x="319023" y="35455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86E6E8DE-7351-EBEA-9786-C3A6A636855B}"/>
                </a:ext>
              </a:extLst>
            </p:cNvPr>
            <p:cNvSpPr/>
            <p:nvPr/>
          </p:nvSpPr>
          <p:spPr>
            <a:xfrm>
              <a:off x="6320652" y="4558424"/>
              <a:ext cx="274785" cy="274843"/>
            </a:xfrm>
            <a:custGeom>
              <a:avLst/>
              <a:gdLst>
                <a:gd name="connsiteX0" fmla="*/ 137375 w 274785"/>
                <a:gd name="connsiteY0" fmla="*/ 232 h 274843"/>
                <a:gd name="connsiteX1" fmla="*/ -18 w 274785"/>
                <a:gd name="connsiteY1" fmla="*/ 137654 h 274843"/>
                <a:gd name="connsiteX2" fmla="*/ 137375 w 274785"/>
                <a:gd name="connsiteY2" fmla="*/ 275076 h 274843"/>
                <a:gd name="connsiteX3" fmla="*/ 274768 w 274785"/>
                <a:gd name="connsiteY3" fmla="*/ 137654 h 274843"/>
                <a:gd name="connsiteX4" fmla="*/ 274768 w 274785"/>
                <a:gd name="connsiteY4" fmla="*/ 137558 h 274843"/>
                <a:gd name="connsiteX5" fmla="*/ 137375 w 274785"/>
                <a:gd name="connsiteY5" fmla="*/ 232 h 274843"/>
                <a:gd name="connsiteX6" fmla="*/ 137375 w 274785"/>
                <a:gd name="connsiteY6" fmla="*/ 239143 h 274843"/>
                <a:gd name="connsiteX7" fmla="*/ 35429 w 274785"/>
                <a:gd name="connsiteY7" fmla="*/ 137176 h 274843"/>
                <a:gd name="connsiteX8" fmla="*/ 137375 w 274785"/>
                <a:gd name="connsiteY8" fmla="*/ 35209 h 274843"/>
                <a:gd name="connsiteX9" fmla="*/ 239320 w 274785"/>
                <a:gd name="connsiteY9" fmla="*/ 137176 h 274843"/>
                <a:gd name="connsiteX10" fmla="*/ 137757 w 274785"/>
                <a:gd name="connsiteY10" fmla="*/ 239525 h 274843"/>
                <a:gd name="connsiteX11" fmla="*/ 137374 w 274785"/>
                <a:gd name="connsiteY11" fmla="*/ 239525 h 27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785" h="274843">
                  <a:moveTo>
                    <a:pt x="137375" y="232"/>
                  </a:moveTo>
                  <a:cubicBezTo>
                    <a:pt x="61495" y="232"/>
                    <a:pt x="-18" y="61758"/>
                    <a:pt x="-18" y="137654"/>
                  </a:cubicBezTo>
                  <a:cubicBezTo>
                    <a:pt x="-18" y="213550"/>
                    <a:pt x="61495" y="275076"/>
                    <a:pt x="137375" y="275076"/>
                  </a:cubicBezTo>
                  <a:cubicBezTo>
                    <a:pt x="213254" y="275076"/>
                    <a:pt x="274768" y="213550"/>
                    <a:pt x="274768" y="137654"/>
                  </a:cubicBezTo>
                  <a:cubicBezTo>
                    <a:pt x="274768" y="137622"/>
                    <a:pt x="274768" y="137590"/>
                    <a:pt x="274768" y="137558"/>
                  </a:cubicBezTo>
                  <a:cubicBezTo>
                    <a:pt x="274662" y="61722"/>
                    <a:pt x="213196" y="285"/>
                    <a:pt x="137375" y="232"/>
                  </a:cubicBezTo>
                  <a:close/>
                  <a:moveTo>
                    <a:pt x="137375" y="239143"/>
                  </a:moveTo>
                  <a:cubicBezTo>
                    <a:pt x="81072" y="239143"/>
                    <a:pt x="35429" y="193491"/>
                    <a:pt x="35429" y="137176"/>
                  </a:cubicBezTo>
                  <a:cubicBezTo>
                    <a:pt x="35429" y="80861"/>
                    <a:pt x="81072" y="35209"/>
                    <a:pt x="137375" y="35209"/>
                  </a:cubicBezTo>
                  <a:cubicBezTo>
                    <a:pt x="193678" y="35209"/>
                    <a:pt x="239320" y="80861"/>
                    <a:pt x="239320" y="137176"/>
                  </a:cubicBezTo>
                  <a:cubicBezTo>
                    <a:pt x="239531" y="193490"/>
                    <a:pt x="194060" y="239314"/>
                    <a:pt x="137757" y="239525"/>
                  </a:cubicBezTo>
                  <a:cubicBezTo>
                    <a:pt x="137630" y="239525"/>
                    <a:pt x="137502" y="239525"/>
                    <a:pt x="137374" y="239525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B6F4193-E67B-70AA-4E33-80221177AFD0}"/>
              </a:ext>
            </a:extLst>
          </p:cNvPr>
          <p:cNvGrpSpPr/>
          <p:nvPr/>
        </p:nvGrpSpPr>
        <p:grpSpPr>
          <a:xfrm>
            <a:off x="6025393" y="4572308"/>
            <a:ext cx="704829" cy="627093"/>
            <a:chOff x="5941342" y="5528162"/>
            <a:chExt cx="704829" cy="62709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B0C7BCF-C9B0-11CE-BD12-D25D330C9EB2}"/>
                </a:ext>
              </a:extLst>
            </p:cNvPr>
            <p:cNvSpPr/>
            <p:nvPr/>
          </p:nvSpPr>
          <p:spPr>
            <a:xfrm>
              <a:off x="6453650" y="5790918"/>
              <a:ext cx="192521" cy="123660"/>
            </a:xfrm>
            <a:custGeom>
              <a:avLst/>
              <a:gdLst>
                <a:gd name="connsiteX0" fmla="*/ 0 w 192521"/>
                <a:gd name="connsiteY0" fmla="*/ 94608 h 123660"/>
                <a:gd name="connsiteX1" fmla="*/ 24364 w 192521"/>
                <a:gd name="connsiteY1" fmla="*/ 120315 h 123660"/>
                <a:gd name="connsiteX2" fmla="*/ 98028 w 192521"/>
                <a:gd name="connsiteY2" fmla="*/ 50362 h 123660"/>
                <a:gd name="connsiteX3" fmla="*/ 166724 w 192521"/>
                <a:gd name="connsiteY3" fmla="*/ 123660 h 123660"/>
                <a:gd name="connsiteX4" fmla="*/ 192521 w 192521"/>
                <a:gd name="connsiteY4" fmla="*/ 99291 h 123660"/>
                <a:gd name="connsiteX5" fmla="*/ 100226 w 192521"/>
                <a:gd name="connsiteY5" fmla="*/ 0 h 123660"/>
                <a:gd name="connsiteX6" fmla="*/ 0 w 192521"/>
                <a:gd name="connsiteY6" fmla="*/ 94608 h 12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521" h="123660">
                  <a:moveTo>
                    <a:pt x="0" y="94608"/>
                  </a:moveTo>
                  <a:lnTo>
                    <a:pt x="24364" y="120315"/>
                  </a:lnTo>
                  <a:lnTo>
                    <a:pt x="98028" y="50362"/>
                  </a:lnTo>
                  <a:lnTo>
                    <a:pt x="166724" y="123660"/>
                  </a:lnTo>
                  <a:lnTo>
                    <a:pt x="192521" y="99291"/>
                  </a:lnTo>
                  <a:lnTo>
                    <a:pt x="100226" y="0"/>
                  </a:lnTo>
                  <a:lnTo>
                    <a:pt x="0" y="94608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69397C0B-3374-9685-4480-4CA09CC7DCE6}"/>
                </a:ext>
              </a:extLst>
            </p:cNvPr>
            <p:cNvSpPr/>
            <p:nvPr/>
          </p:nvSpPr>
          <p:spPr>
            <a:xfrm>
              <a:off x="6405687" y="5572649"/>
              <a:ext cx="130131" cy="130159"/>
            </a:xfrm>
            <a:custGeom>
              <a:avLst/>
              <a:gdLst>
                <a:gd name="connsiteX0" fmla="*/ 65143 w 130131"/>
                <a:gd name="connsiteY0" fmla="*/ 232 h 130159"/>
                <a:gd name="connsiteX1" fmla="*/ -18 w 130131"/>
                <a:gd name="connsiteY1" fmla="*/ 65216 h 130159"/>
                <a:gd name="connsiteX2" fmla="*/ 64952 w 130131"/>
                <a:gd name="connsiteY2" fmla="*/ 130391 h 130159"/>
                <a:gd name="connsiteX3" fmla="*/ 130113 w 130131"/>
                <a:gd name="connsiteY3" fmla="*/ 65408 h 130159"/>
                <a:gd name="connsiteX4" fmla="*/ 130113 w 130131"/>
                <a:gd name="connsiteY4" fmla="*/ 65312 h 130159"/>
                <a:gd name="connsiteX5" fmla="*/ 65143 w 130131"/>
                <a:gd name="connsiteY5" fmla="*/ 233 h 130159"/>
                <a:gd name="connsiteX6" fmla="*/ 65143 w 130131"/>
                <a:gd name="connsiteY6" fmla="*/ 94841 h 130159"/>
                <a:gd name="connsiteX7" fmla="*/ 35429 w 130131"/>
                <a:gd name="connsiteY7" fmla="*/ 65311 h 130159"/>
                <a:gd name="connsiteX8" fmla="*/ 64953 w 130131"/>
                <a:gd name="connsiteY8" fmla="*/ 35591 h 130159"/>
                <a:gd name="connsiteX9" fmla="*/ 94667 w 130131"/>
                <a:gd name="connsiteY9" fmla="*/ 65121 h 130159"/>
                <a:gd name="connsiteX10" fmla="*/ 94667 w 130131"/>
                <a:gd name="connsiteY10" fmla="*/ 65311 h 130159"/>
                <a:gd name="connsiteX11" fmla="*/ 65143 w 130131"/>
                <a:gd name="connsiteY11" fmla="*/ 94841 h 130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131" h="130159">
                  <a:moveTo>
                    <a:pt x="65143" y="232"/>
                  </a:moveTo>
                  <a:cubicBezTo>
                    <a:pt x="29209" y="180"/>
                    <a:pt x="35" y="29274"/>
                    <a:pt x="-18" y="65216"/>
                  </a:cubicBezTo>
                  <a:cubicBezTo>
                    <a:pt x="-70" y="101159"/>
                    <a:pt x="29017" y="130338"/>
                    <a:pt x="64952" y="130391"/>
                  </a:cubicBezTo>
                  <a:cubicBezTo>
                    <a:pt x="100887" y="130444"/>
                    <a:pt x="130060" y="101350"/>
                    <a:pt x="130113" y="65408"/>
                  </a:cubicBezTo>
                  <a:cubicBezTo>
                    <a:pt x="130113" y="65376"/>
                    <a:pt x="130113" y="65344"/>
                    <a:pt x="130113" y="65312"/>
                  </a:cubicBezTo>
                  <a:cubicBezTo>
                    <a:pt x="130113" y="29407"/>
                    <a:pt x="101041" y="285"/>
                    <a:pt x="65143" y="233"/>
                  </a:cubicBezTo>
                  <a:close/>
                  <a:moveTo>
                    <a:pt x="65143" y="94841"/>
                  </a:moveTo>
                  <a:cubicBezTo>
                    <a:pt x="48785" y="94894"/>
                    <a:pt x="35482" y="81673"/>
                    <a:pt x="35429" y="65311"/>
                  </a:cubicBezTo>
                  <a:cubicBezTo>
                    <a:pt x="35377" y="48950"/>
                    <a:pt x="48595" y="35644"/>
                    <a:pt x="64953" y="35591"/>
                  </a:cubicBezTo>
                  <a:cubicBezTo>
                    <a:pt x="81311" y="35539"/>
                    <a:pt x="94614" y="48759"/>
                    <a:pt x="94667" y="65121"/>
                  </a:cubicBezTo>
                  <a:cubicBezTo>
                    <a:pt x="94667" y="65184"/>
                    <a:pt x="94667" y="65248"/>
                    <a:pt x="94667" y="65311"/>
                  </a:cubicBezTo>
                  <a:cubicBezTo>
                    <a:pt x="94614" y="81598"/>
                    <a:pt x="81427" y="94789"/>
                    <a:pt x="65143" y="9484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23AF6DF-59C4-2CD6-A4CF-F74DBCEB0CB8}"/>
                </a:ext>
              </a:extLst>
            </p:cNvPr>
            <p:cNvSpPr/>
            <p:nvPr/>
          </p:nvSpPr>
          <p:spPr>
            <a:xfrm>
              <a:off x="6191381" y="5722303"/>
              <a:ext cx="179623" cy="244453"/>
            </a:xfrm>
            <a:custGeom>
              <a:avLst/>
              <a:gdLst>
                <a:gd name="connsiteX0" fmla="*/ -18 w 179623"/>
                <a:gd name="connsiteY0" fmla="*/ 232 h 244453"/>
                <a:gd name="connsiteX1" fmla="*/ -18 w 179623"/>
                <a:gd name="connsiteY1" fmla="*/ 244686 h 244453"/>
                <a:gd name="connsiteX2" fmla="*/ 179605 w 179623"/>
                <a:gd name="connsiteY2" fmla="*/ 122650 h 244453"/>
                <a:gd name="connsiteX3" fmla="*/ 35429 w 179623"/>
                <a:gd name="connsiteY3" fmla="*/ 67127 h 244453"/>
                <a:gd name="connsiteX4" fmla="*/ 116259 w 179623"/>
                <a:gd name="connsiteY4" fmla="*/ 122268 h 244453"/>
                <a:gd name="connsiteX5" fmla="*/ 35429 w 179623"/>
                <a:gd name="connsiteY5" fmla="*/ 177313 h 24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623" h="244453">
                  <a:moveTo>
                    <a:pt x="-18" y="232"/>
                  </a:moveTo>
                  <a:lnTo>
                    <a:pt x="-18" y="244686"/>
                  </a:lnTo>
                  <a:lnTo>
                    <a:pt x="179605" y="122650"/>
                  </a:lnTo>
                  <a:close/>
                  <a:moveTo>
                    <a:pt x="35429" y="67127"/>
                  </a:moveTo>
                  <a:lnTo>
                    <a:pt x="116259" y="122268"/>
                  </a:lnTo>
                  <a:lnTo>
                    <a:pt x="35429" y="177313"/>
                  </a:ln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7D695DB7-3E8E-C75A-5872-40661449553B}"/>
                </a:ext>
              </a:extLst>
            </p:cNvPr>
            <p:cNvSpPr/>
            <p:nvPr/>
          </p:nvSpPr>
          <p:spPr>
            <a:xfrm>
              <a:off x="5941342" y="5528162"/>
              <a:ext cx="626961" cy="627093"/>
            </a:xfrm>
            <a:custGeom>
              <a:avLst/>
              <a:gdLst>
                <a:gd name="connsiteX0" fmla="*/ 313845 w 626961"/>
                <a:gd name="connsiteY0" fmla="*/ 35831 h 627093"/>
                <a:gd name="connsiteX1" fmla="*/ 36002 w 626961"/>
                <a:gd name="connsiteY1" fmla="*/ 313542 h 627093"/>
                <a:gd name="connsiteX2" fmla="*/ 313654 w 626961"/>
                <a:gd name="connsiteY2" fmla="*/ 591443 h 627093"/>
                <a:gd name="connsiteX3" fmla="*/ 591497 w 626961"/>
                <a:gd name="connsiteY3" fmla="*/ 313733 h 627093"/>
                <a:gd name="connsiteX4" fmla="*/ 591497 w 626961"/>
                <a:gd name="connsiteY4" fmla="*/ 313637 h 627093"/>
                <a:gd name="connsiteX5" fmla="*/ 591497 w 626961"/>
                <a:gd name="connsiteY5" fmla="*/ 312204 h 627093"/>
                <a:gd name="connsiteX6" fmla="*/ 626944 w 626961"/>
                <a:gd name="connsiteY6" fmla="*/ 312204 h 627093"/>
                <a:gd name="connsiteX7" fmla="*/ 626944 w 626961"/>
                <a:gd name="connsiteY7" fmla="*/ 313637 h 627093"/>
                <a:gd name="connsiteX8" fmla="*/ 313605 w 626961"/>
                <a:gd name="connsiteY8" fmla="*/ 627326 h 627093"/>
                <a:gd name="connsiteX9" fmla="*/ -18 w 626961"/>
                <a:gd name="connsiteY9" fmla="*/ 313921 h 627093"/>
                <a:gd name="connsiteX10" fmla="*/ 313321 w 626961"/>
                <a:gd name="connsiteY10" fmla="*/ 232 h 627093"/>
                <a:gd name="connsiteX11" fmla="*/ 515635 w 626961"/>
                <a:gd name="connsiteY11" fmla="*/ 74152 h 627093"/>
                <a:gd name="connsiteX12" fmla="*/ 493182 w 626961"/>
                <a:gd name="connsiteY12" fmla="*/ 101579 h 627093"/>
                <a:gd name="connsiteX13" fmla="*/ 313845 w 626961"/>
                <a:gd name="connsiteY13" fmla="*/ 35831 h 62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6961" h="627093">
                  <a:moveTo>
                    <a:pt x="313845" y="35831"/>
                  </a:moveTo>
                  <a:cubicBezTo>
                    <a:pt x="160449" y="35779"/>
                    <a:pt x="36055" y="160114"/>
                    <a:pt x="36002" y="313542"/>
                  </a:cubicBezTo>
                  <a:cubicBezTo>
                    <a:pt x="35949" y="466970"/>
                    <a:pt x="160258" y="591390"/>
                    <a:pt x="313654" y="591443"/>
                  </a:cubicBezTo>
                  <a:cubicBezTo>
                    <a:pt x="467049" y="591495"/>
                    <a:pt x="591443" y="467161"/>
                    <a:pt x="591497" y="313733"/>
                  </a:cubicBezTo>
                  <a:cubicBezTo>
                    <a:pt x="591497" y="313701"/>
                    <a:pt x="591497" y="313669"/>
                    <a:pt x="591497" y="313637"/>
                  </a:cubicBezTo>
                  <a:lnTo>
                    <a:pt x="591497" y="312204"/>
                  </a:lnTo>
                  <a:lnTo>
                    <a:pt x="626944" y="312204"/>
                  </a:lnTo>
                  <a:cubicBezTo>
                    <a:pt x="626944" y="312681"/>
                    <a:pt x="626944" y="313159"/>
                    <a:pt x="626944" y="313637"/>
                  </a:cubicBezTo>
                  <a:cubicBezTo>
                    <a:pt x="627022" y="486804"/>
                    <a:pt x="486736" y="627247"/>
                    <a:pt x="313605" y="627326"/>
                  </a:cubicBezTo>
                  <a:cubicBezTo>
                    <a:pt x="140474" y="627404"/>
                    <a:pt x="61" y="487089"/>
                    <a:pt x="-18" y="313921"/>
                  </a:cubicBezTo>
                  <a:cubicBezTo>
                    <a:pt x="-97" y="140754"/>
                    <a:pt x="140190" y="311"/>
                    <a:pt x="313321" y="232"/>
                  </a:cubicBezTo>
                  <a:cubicBezTo>
                    <a:pt x="387371" y="199"/>
                    <a:pt x="459042" y="26385"/>
                    <a:pt x="515635" y="74152"/>
                  </a:cubicBezTo>
                  <a:lnTo>
                    <a:pt x="493182" y="101579"/>
                  </a:lnTo>
                  <a:cubicBezTo>
                    <a:pt x="443058" y="59139"/>
                    <a:pt x="379517" y="35844"/>
                    <a:pt x="313845" y="3583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1CB5B72-534D-6829-CF0A-0023CF86D7AD}"/>
              </a:ext>
            </a:extLst>
          </p:cNvPr>
          <p:cNvGrpSpPr/>
          <p:nvPr/>
        </p:nvGrpSpPr>
        <p:grpSpPr>
          <a:xfrm>
            <a:off x="6042079" y="2017673"/>
            <a:ext cx="671934" cy="525191"/>
            <a:chOff x="5958028" y="3067640"/>
            <a:chExt cx="671934" cy="525191"/>
          </a:xfrm>
        </p:grpSpPr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2FB80250-81BC-05E2-EC1D-0D50F7C6A427}"/>
                </a:ext>
              </a:extLst>
            </p:cNvPr>
            <p:cNvSpPr/>
            <p:nvPr/>
          </p:nvSpPr>
          <p:spPr>
            <a:xfrm>
              <a:off x="5958028" y="3092658"/>
              <a:ext cx="671934" cy="500173"/>
            </a:xfrm>
            <a:custGeom>
              <a:avLst/>
              <a:gdLst>
                <a:gd name="connsiteX0" fmla="*/ 13774 w 671934"/>
                <a:gd name="connsiteY0" fmla="*/ 464006 h 500173"/>
                <a:gd name="connsiteX1" fmla="*/ 107981 w 671934"/>
                <a:gd name="connsiteY1" fmla="*/ 500321 h 500173"/>
                <a:gd name="connsiteX2" fmla="*/ 174862 w 671934"/>
                <a:gd name="connsiteY2" fmla="*/ 490764 h 500173"/>
                <a:gd name="connsiteX3" fmla="*/ 336618 w 671934"/>
                <a:gd name="connsiteY3" fmla="*/ 426067 h 500173"/>
                <a:gd name="connsiteX4" fmla="*/ 576530 w 671934"/>
                <a:gd name="connsiteY4" fmla="*/ 498696 h 500173"/>
                <a:gd name="connsiteX5" fmla="*/ 660131 w 671934"/>
                <a:gd name="connsiteY5" fmla="*/ 460470 h 500173"/>
                <a:gd name="connsiteX6" fmla="*/ 574141 w 671934"/>
                <a:gd name="connsiteY6" fmla="*/ 248317 h 500173"/>
                <a:gd name="connsiteX7" fmla="*/ 619907 w 671934"/>
                <a:gd name="connsiteY7" fmla="*/ 194419 h 500173"/>
                <a:gd name="connsiteX8" fmla="*/ 658124 w 671934"/>
                <a:gd name="connsiteY8" fmla="*/ 35209 h 500173"/>
                <a:gd name="connsiteX9" fmla="*/ 589333 w 671934"/>
                <a:gd name="connsiteY9" fmla="*/ 232 h 500173"/>
                <a:gd name="connsiteX10" fmla="*/ 588568 w 671934"/>
                <a:gd name="connsiteY10" fmla="*/ 35496 h 500173"/>
                <a:gd name="connsiteX11" fmla="*/ 628602 w 671934"/>
                <a:gd name="connsiteY11" fmla="*/ 54608 h 500173"/>
                <a:gd name="connsiteX12" fmla="*/ 591530 w 671934"/>
                <a:gd name="connsiteY12" fmla="*/ 173108 h 500173"/>
                <a:gd name="connsiteX13" fmla="*/ 548822 w 671934"/>
                <a:gd name="connsiteY13" fmla="*/ 223279 h 500173"/>
                <a:gd name="connsiteX14" fmla="*/ 418500 w 671934"/>
                <a:gd name="connsiteY14" fmla="*/ 121886 h 500173"/>
                <a:gd name="connsiteX15" fmla="*/ 372639 w 671934"/>
                <a:gd name="connsiteY15" fmla="*/ 93981 h 500173"/>
                <a:gd name="connsiteX16" fmla="*/ 410856 w 671934"/>
                <a:gd name="connsiteY16" fmla="*/ 76206 h 500173"/>
                <a:gd name="connsiteX17" fmla="*/ 396142 w 671934"/>
                <a:gd name="connsiteY17" fmla="*/ 43810 h 500173"/>
                <a:gd name="connsiteX18" fmla="*/ 335280 w 671934"/>
                <a:gd name="connsiteY18" fmla="*/ 73148 h 500173"/>
                <a:gd name="connsiteX19" fmla="*/ 11768 w 671934"/>
                <a:gd name="connsiteY19" fmla="*/ 38171 h 500173"/>
                <a:gd name="connsiteX20" fmla="*/ 97757 w 671934"/>
                <a:gd name="connsiteY20" fmla="*/ 250420 h 500173"/>
                <a:gd name="connsiteX21" fmla="*/ 13774 w 671934"/>
                <a:gd name="connsiteY21" fmla="*/ 464006 h 500173"/>
                <a:gd name="connsiteX22" fmla="*/ 298305 w 671934"/>
                <a:gd name="connsiteY22" fmla="*/ 94650 h 500173"/>
                <a:gd name="connsiteX23" fmla="*/ 252444 w 671934"/>
                <a:gd name="connsiteY23" fmla="*/ 123319 h 500173"/>
                <a:gd name="connsiteX24" fmla="*/ 123077 w 671934"/>
                <a:gd name="connsiteY24" fmla="*/ 226051 h 500173"/>
                <a:gd name="connsiteX25" fmla="*/ 41673 w 671934"/>
                <a:gd name="connsiteY25" fmla="*/ 58144 h 500173"/>
                <a:gd name="connsiteX26" fmla="*/ 96611 w 671934"/>
                <a:gd name="connsiteY26" fmla="*/ 36738 h 500173"/>
                <a:gd name="connsiteX27" fmla="*/ 298305 w 671934"/>
                <a:gd name="connsiteY27" fmla="*/ 94650 h 500173"/>
                <a:gd name="connsiteX28" fmla="*/ 374740 w 671934"/>
                <a:gd name="connsiteY28" fmla="*/ 404947 h 500173"/>
                <a:gd name="connsiteX29" fmla="*/ 420793 w 671934"/>
                <a:gd name="connsiteY29" fmla="*/ 376278 h 500173"/>
                <a:gd name="connsiteX30" fmla="*/ 550159 w 671934"/>
                <a:gd name="connsiteY30" fmla="*/ 273642 h 500173"/>
                <a:gd name="connsiteX31" fmla="*/ 631468 w 671934"/>
                <a:gd name="connsiteY31" fmla="*/ 441453 h 500173"/>
                <a:gd name="connsiteX32" fmla="*/ 374071 w 671934"/>
                <a:gd name="connsiteY32" fmla="*/ 404947 h 500173"/>
                <a:gd name="connsiteX33" fmla="*/ 123650 w 671934"/>
                <a:gd name="connsiteY33" fmla="*/ 275649 h 500173"/>
                <a:gd name="connsiteX34" fmla="*/ 148683 w 671934"/>
                <a:gd name="connsiteY34" fmla="*/ 250707 h 500173"/>
                <a:gd name="connsiteX35" fmla="*/ 271648 w 671934"/>
                <a:gd name="connsiteY35" fmla="*/ 152944 h 500173"/>
                <a:gd name="connsiteX36" fmla="*/ 335185 w 671934"/>
                <a:gd name="connsiteY36" fmla="*/ 114145 h 500173"/>
                <a:gd name="connsiteX37" fmla="*/ 399487 w 671934"/>
                <a:gd name="connsiteY37" fmla="*/ 152371 h 500173"/>
                <a:gd name="connsiteX38" fmla="*/ 523694 w 671934"/>
                <a:gd name="connsiteY38" fmla="*/ 248986 h 500173"/>
                <a:gd name="connsiteX39" fmla="*/ 399964 w 671934"/>
                <a:gd name="connsiteY39" fmla="*/ 346940 h 500173"/>
                <a:gd name="connsiteX40" fmla="*/ 336141 w 671934"/>
                <a:gd name="connsiteY40" fmla="*/ 385930 h 500173"/>
                <a:gd name="connsiteX41" fmla="*/ 283973 w 671934"/>
                <a:gd name="connsiteY41" fmla="*/ 354967 h 500173"/>
                <a:gd name="connsiteX42" fmla="*/ 263431 w 671934"/>
                <a:gd name="connsiteY42" fmla="*/ 383637 h 500173"/>
                <a:gd name="connsiteX43" fmla="*/ 298687 w 671934"/>
                <a:gd name="connsiteY43" fmla="*/ 405139 h 500173"/>
                <a:gd name="connsiteX44" fmla="*/ 166453 w 671934"/>
                <a:gd name="connsiteY44" fmla="*/ 456170 h 500173"/>
                <a:gd name="connsiteX45" fmla="*/ 42819 w 671934"/>
                <a:gd name="connsiteY45" fmla="*/ 444511 h 500173"/>
                <a:gd name="connsiteX46" fmla="*/ 122981 w 671934"/>
                <a:gd name="connsiteY46" fmla="*/ 275649 h 500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71934" h="500173">
                  <a:moveTo>
                    <a:pt x="13774" y="464006"/>
                  </a:moveTo>
                  <a:cubicBezTo>
                    <a:pt x="30494" y="489235"/>
                    <a:pt x="63075" y="501563"/>
                    <a:pt x="107981" y="500321"/>
                  </a:cubicBezTo>
                  <a:cubicBezTo>
                    <a:pt x="130550" y="499513"/>
                    <a:pt x="152969" y="496310"/>
                    <a:pt x="174862" y="490764"/>
                  </a:cubicBezTo>
                  <a:cubicBezTo>
                    <a:pt x="231244" y="475960"/>
                    <a:pt x="285576" y="454229"/>
                    <a:pt x="336618" y="426067"/>
                  </a:cubicBezTo>
                  <a:cubicBezTo>
                    <a:pt x="423086" y="471078"/>
                    <a:pt x="511751" y="500512"/>
                    <a:pt x="576530" y="498696"/>
                  </a:cubicBezTo>
                  <a:cubicBezTo>
                    <a:pt x="614174" y="497740"/>
                    <a:pt x="643411" y="486177"/>
                    <a:pt x="660131" y="460470"/>
                  </a:cubicBezTo>
                  <a:cubicBezTo>
                    <a:pt x="694336" y="407910"/>
                    <a:pt x="650577" y="326680"/>
                    <a:pt x="574141" y="248317"/>
                  </a:cubicBezTo>
                  <a:cubicBezTo>
                    <a:pt x="590478" y="231299"/>
                    <a:pt x="605762" y="213299"/>
                    <a:pt x="619907" y="194419"/>
                  </a:cubicBezTo>
                  <a:cubicBezTo>
                    <a:pt x="668730" y="128289"/>
                    <a:pt x="682297" y="71714"/>
                    <a:pt x="658124" y="35209"/>
                  </a:cubicBezTo>
                  <a:cubicBezTo>
                    <a:pt x="644749" y="15140"/>
                    <a:pt x="621054" y="3577"/>
                    <a:pt x="589333" y="232"/>
                  </a:cubicBezTo>
                  <a:lnTo>
                    <a:pt x="588568" y="35496"/>
                  </a:lnTo>
                  <a:cubicBezTo>
                    <a:pt x="607677" y="37885"/>
                    <a:pt x="621627" y="44383"/>
                    <a:pt x="628602" y="54608"/>
                  </a:cubicBezTo>
                  <a:cubicBezTo>
                    <a:pt x="643506" y="77066"/>
                    <a:pt x="629652" y="121503"/>
                    <a:pt x="591530" y="173108"/>
                  </a:cubicBezTo>
                  <a:cubicBezTo>
                    <a:pt x="578346" y="190700"/>
                    <a:pt x="564082" y="207456"/>
                    <a:pt x="548822" y="223279"/>
                  </a:cubicBezTo>
                  <a:cubicBezTo>
                    <a:pt x="508345" y="185834"/>
                    <a:pt x="464746" y="151913"/>
                    <a:pt x="418500" y="121886"/>
                  </a:cubicBezTo>
                  <a:cubicBezTo>
                    <a:pt x="403595" y="112329"/>
                    <a:pt x="388212" y="102773"/>
                    <a:pt x="372639" y="93981"/>
                  </a:cubicBezTo>
                  <a:cubicBezTo>
                    <a:pt x="385346" y="87578"/>
                    <a:pt x="397862" y="81749"/>
                    <a:pt x="410856" y="76206"/>
                  </a:cubicBezTo>
                  <a:lnTo>
                    <a:pt x="396142" y="43810"/>
                  </a:lnTo>
                  <a:cubicBezTo>
                    <a:pt x="376078" y="52602"/>
                    <a:pt x="355823" y="62158"/>
                    <a:pt x="335280" y="73148"/>
                  </a:cubicBezTo>
                  <a:cubicBezTo>
                    <a:pt x="198461" y="2048"/>
                    <a:pt x="56291" y="-30253"/>
                    <a:pt x="11768" y="38171"/>
                  </a:cubicBezTo>
                  <a:cubicBezTo>
                    <a:pt x="-22437" y="90827"/>
                    <a:pt x="21322" y="171961"/>
                    <a:pt x="97757" y="250420"/>
                  </a:cubicBezTo>
                  <a:cubicBezTo>
                    <a:pt x="21800" y="330216"/>
                    <a:pt x="-21004" y="411828"/>
                    <a:pt x="13774" y="464006"/>
                  </a:cubicBezTo>
                  <a:close/>
                  <a:moveTo>
                    <a:pt x="298305" y="94650"/>
                  </a:moveTo>
                  <a:cubicBezTo>
                    <a:pt x="283018" y="104206"/>
                    <a:pt x="267635" y="113189"/>
                    <a:pt x="252444" y="123319"/>
                  </a:cubicBezTo>
                  <a:cubicBezTo>
                    <a:pt x="206449" y="153780"/>
                    <a:pt x="163166" y="188151"/>
                    <a:pt x="123077" y="226051"/>
                  </a:cubicBezTo>
                  <a:cubicBezTo>
                    <a:pt x="52470" y="153135"/>
                    <a:pt x="22277" y="88056"/>
                    <a:pt x="41673" y="58144"/>
                  </a:cubicBezTo>
                  <a:cubicBezTo>
                    <a:pt x="50367" y="44765"/>
                    <a:pt x="69572" y="37502"/>
                    <a:pt x="96611" y="36738"/>
                  </a:cubicBezTo>
                  <a:cubicBezTo>
                    <a:pt x="143714" y="35496"/>
                    <a:pt x="215754" y="54513"/>
                    <a:pt x="298305" y="94650"/>
                  </a:cubicBezTo>
                  <a:close/>
                  <a:moveTo>
                    <a:pt x="374740" y="404947"/>
                  </a:moveTo>
                  <a:cubicBezTo>
                    <a:pt x="390123" y="395869"/>
                    <a:pt x="405505" y="386408"/>
                    <a:pt x="420793" y="376278"/>
                  </a:cubicBezTo>
                  <a:cubicBezTo>
                    <a:pt x="466778" y="345840"/>
                    <a:pt x="510060" y="311501"/>
                    <a:pt x="550159" y="273642"/>
                  </a:cubicBezTo>
                  <a:cubicBezTo>
                    <a:pt x="620767" y="346462"/>
                    <a:pt x="650959" y="411541"/>
                    <a:pt x="631468" y="441453"/>
                  </a:cubicBezTo>
                  <a:cubicBezTo>
                    <a:pt x="606817" y="478341"/>
                    <a:pt x="503247" y="468307"/>
                    <a:pt x="374071" y="404947"/>
                  </a:cubicBezTo>
                  <a:close/>
                  <a:moveTo>
                    <a:pt x="123650" y="275649"/>
                  </a:moveTo>
                  <a:cubicBezTo>
                    <a:pt x="131484" y="267430"/>
                    <a:pt x="139797" y="259116"/>
                    <a:pt x="148683" y="250707"/>
                  </a:cubicBezTo>
                  <a:cubicBezTo>
                    <a:pt x="186809" y="214672"/>
                    <a:pt x="227948" y="181965"/>
                    <a:pt x="271648" y="152944"/>
                  </a:cubicBezTo>
                  <a:cubicBezTo>
                    <a:pt x="292732" y="138864"/>
                    <a:pt x="313911" y="125931"/>
                    <a:pt x="335185" y="114145"/>
                  </a:cubicBezTo>
                  <a:cubicBezTo>
                    <a:pt x="356205" y="125708"/>
                    <a:pt x="377606" y="138036"/>
                    <a:pt x="399487" y="152371"/>
                  </a:cubicBezTo>
                  <a:cubicBezTo>
                    <a:pt x="443580" y="180958"/>
                    <a:pt x="485135" y="213282"/>
                    <a:pt x="523694" y="248986"/>
                  </a:cubicBezTo>
                  <a:cubicBezTo>
                    <a:pt x="485315" y="285102"/>
                    <a:pt x="443921" y="317873"/>
                    <a:pt x="399964" y="346940"/>
                  </a:cubicBezTo>
                  <a:cubicBezTo>
                    <a:pt x="378753" y="361019"/>
                    <a:pt x="357479" y="374016"/>
                    <a:pt x="336141" y="385930"/>
                  </a:cubicBezTo>
                  <a:cubicBezTo>
                    <a:pt x="319038" y="376374"/>
                    <a:pt x="301649" y="366053"/>
                    <a:pt x="283973" y="354967"/>
                  </a:cubicBezTo>
                  <a:lnTo>
                    <a:pt x="263431" y="383637"/>
                  </a:lnTo>
                  <a:cubicBezTo>
                    <a:pt x="275088" y="390995"/>
                    <a:pt x="286744" y="398258"/>
                    <a:pt x="298687" y="405139"/>
                  </a:cubicBezTo>
                  <a:cubicBezTo>
                    <a:pt x="256631" y="426986"/>
                    <a:pt x="212282" y="444102"/>
                    <a:pt x="166453" y="456170"/>
                  </a:cubicBezTo>
                  <a:cubicBezTo>
                    <a:pt x="103967" y="471460"/>
                    <a:pt x="57724" y="467064"/>
                    <a:pt x="42819" y="444511"/>
                  </a:cubicBezTo>
                  <a:cubicBezTo>
                    <a:pt x="23519" y="414695"/>
                    <a:pt x="53043" y="349233"/>
                    <a:pt x="122981" y="275649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D63FCAD1-A441-A4D6-7122-425F40CA0A99}"/>
                </a:ext>
              </a:extLst>
            </p:cNvPr>
            <p:cNvSpPr/>
            <p:nvPr/>
          </p:nvSpPr>
          <p:spPr>
            <a:xfrm>
              <a:off x="6097444" y="3354770"/>
              <a:ext cx="110829" cy="110855"/>
            </a:xfrm>
            <a:custGeom>
              <a:avLst/>
              <a:gdLst>
                <a:gd name="connsiteX0" fmla="*/ -1 w 110829"/>
                <a:gd name="connsiteY0" fmla="*/ 57114 h 110855"/>
                <a:gd name="connsiteX1" fmla="*/ 56849 w 110829"/>
                <a:gd name="connsiteY1" fmla="*/ 111068 h 110855"/>
                <a:gd name="connsiteX2" fmla="*/ 110792 w 110829"/>
                <a:gd name="connsiteY2" fmla="*/ 54206 h 110855"/>
                <a:gd name="connsiteX3" fmla="*/ 53942 w 110829"/>
                <a:gd name="connsiteY3" fmla="*/ 252 h 110855"/>
                <a:gd name="connsiteX4" fmla="*/ 53886 w 110829"/>
                <a:gd name="connsiteY4" fmla="*/ 253 h 110855"/>
                <a:gd name="connsiteX5" fmla="*/ -1 w 110829"/>
                <a:gd name="connsiteY5" fmla="*/ 57114 h 110855"/>
                <a:gd name="connsiteX6" fmla="*/ 35446 w 110829"/>
                <a:gd name="connsiteY6" fmla="*/ 56158 h 110855"/>
                <a:gd name="connsiteX7" fmla="*/ 54546 w 110829"/>
                <a:gd name="connsiteY7" fmla="*/ 35352 h 110855"/>
                <a:gd name="connsiteX8" fmla="*/ 75347 w 110829"/>
                <a:gd name="connsiteY8" fmla="*/ 54456 h 110855"/>
                <a:gd name="connsiteX9" fmla="*/ 56248 w 110829"/>
                <a:gd name="connsiteY9" fmla="*/ 75262 h 110855"/>
                <a:gd name="connsiteX10" fmla="*/ 55988 w 110829"/>
                <a:gd name="connsiteY10" fmla="*/ 75271 h 110855"/>
                <a:gd name="connsiteX11" fmla="*/ 35446 w 110829"/>
                <a:gd name="connsiteY11" fmla="*/ 56158 h 11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829" h="110855">
                  <a:moveTo>
                    <a:pt x="-1" y="57114"/>
                  </a:moveTo>
                  <a:cubicBezTo>
                    <a:pt x="802" y="87715"/>
                    <a:pt x="26254" y="111871"/>
                    <a:pt x="56849" y="111068"/>
                  </a:cubicBezTo>
                  <a:cubicBezTo>
                    <a:pt x="87444" y="110265"/>
                    <a:pt x="111595" y="84807"/>
                    <a:pt x="110792" y="54206"/>
                  </a:cubicBezTo>
                  <a:cubicBezTo>
                    <a:pt x="109989" y="23605"/>
                    <a:pt x="84537" y="-551"/>
                    <a:pt x="53942" y="252"/>
                  </a:cubicBezTo>
                  <a:cubicBezTo>
                    <a:pt x="53923" y="252"/>
                    <a:pt x="53905" y="253"/>
                    <a:pt x="53886" y="253"/>
                  </a:cubicBezTo>
                  <a:cubicBezTo>
                    <a:pt x="23338" y="1138"/>
                    <a:pt x="-750" y="26555"/>
                    <a:pt x="-1" y="57114"/>
                  </a:cubicBezTo>
                  <a:close/>
                  <a:moveTo>
                    <a:pt x="35446" y="56158"/>
                  </a:moveTo>
                  <a:cubicBezTo>
                    <a:pt x="34976" y="45138"/>
                    <a:pt x="43527" y="35822"/>
                    <a:pt x="54546" y="35352"/>
                  </a:cubicBezTo>
                  <a:cubicBezTo>
                    <a:pt x="65564" y="34882"/>
                    <a:pt x="74877" y="43435"/>
                    <a:pt x="75347" y="54456"/>
                  </a:cubicBezTo>
                  <a:cubicBezTo>
                    <a:pt x="75817" y="65477"/>
                    <a:pt x="67267" y="74792"/>
                    <a:pt x="56248" y="75262"/>
                  </a:cubicBezTo>
                  <a:cubicBezTo>
                    <a:pt x="56162" y="75266"/>
                    <a:pt x="56075" y="75269"/>
                    <a:pt x="55988" y="75271"/>
                  </a:cubicBezTo>
                  <a:cubicBezTo>
                    <a:pt x="45066" y="75595"/>
                    <a:pt x="35912" y="67078"/>
                    <a:pt x="35446" y="56158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EEAFBAE4-CF85-B61F-56E7-2DF2DD2ACD8F}"/>
                </a:ext>
              </a:extLst>
            </p:cNvPr>
            <p:cNvSpPr/>
            <p:nvPr/>
          </p:nvSpPr>
          <p:spPr>
            <a:xfrm>
              <a:off x="6387757" y="3067640"/>
              <a:ext cx="110832" cy="110855"/>
            </a:xfrm>
            <a:custGeom>
              <a:avLst/>
              <a:gdLst>
                <a:gd name="connsiteX0" fmla="*/ 110780 w 110832"/>
                <a:gd name="connsiteY0" fmla="*/ 53729 h 110855"/>
                <a:gd name="connsiteX1" fmla="*/ 53467 w 110832"/>
                <a:gd name="connsiteY1" fmla="*/ 267 h 110855"/>
                <a:gd name="connsiteX2" fmla="*/ 16 w 110832"/>
                <a:gd name="connsiteY2" fmla="*/ 57592 h 110855"/>
                <a:gd name="connsiteX3" fmla="*/ 56893 w 110832"/>
                <a:gd name="connsiteY3" fmla="*/ 111067 h 110855"/>
                <a:gd name="connsiteX4" fmla="*/ 110794 w 110832"/>
                <a:gd name="connsiteY4" fmla="*/ 54165 h 110855"/>
                <a:gd name="connsiteX5" fmla="*/ 110780 w 110832"/>
                <a:gd name="connsiteY5" fmla="*/ 53729 h 110855"/>
                <a:gd name="connsiteX6" fmla="*/ 75334 w 110832"/>
                <a:gd name="connsiteY6" fmla="*/ 54685 h 110855"/>
                <a:gd name="connsiteX7" fmla="*/ 56237 w 110832"/>
                <a:gd name="connsiteY7" fmla="*/ 75493 h 110855"/>
                <a:gd name="connsiteX8" fmla="*/ 35433 w 110832"/>
                <a:gd name="connsiteY8" fmla="*/ 56392 h 110855"/>
                <a:gd name="connsiteX9" fmla="*/ 54530 w 110832"/>
                <a:gd name="connsiteY9" fmla="*/ 35584 h 110855"/>
                <a:gd name="connsiteX10" fmla="*/ 54887 w 110832"/>
                <a:gd name="connsiteY10" fmla="*/ 35571 h 110855"/>
                <a:gd name="connsiteX11" fmla="*/ 75326 w 110832"/>
                <a:gd name="connsiteY11" fmla="*/ 54669 h 110855"/>
                <a:gd name="connsiteX12" fmla="*/ 75334 w 110832"/>
                <a:gd name="connsiteY12" fmla="*/ 54971 h 11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832" h="110855">
                  <a:moveTo>
                    <a:pt x="110780" y="53729"/>
                  </a:moveTo>
                  <a:cubicBezTo>
                    <a:pt x="109714" y="23136"/>
                    <a:pt x="84054" y="-800"/>
                    <a:pt x="53467" y="267"/>
                  </a:cubicBezTo>
                  <a:cubicBezTo>
                    <a:pt x="22881" y="1333"/>
                    <a:pt x="-1050" y="26999"/>
                    <a:pt x="16" y="57592"/>
                  </a:cubicBezTo>
                  <a:cubicBezTo>
                    <a:pt x="1077" y="88015"/>
                    <a:pt x="26469" y="111889"/>
                    <a:pt x="56893" y="111067"/>
                  </a:cubicBezTo>
                  <a:cubicBezTo>
                    <a:pt x="87487" y="110241"/>
                    <a:pt x="111620" y="84765"/>
                    <a:pt x="110794" y="54165"/>
                  </a:cubicBezTo>
                  <a:cubicBezTo>
                    <a:pt x="110790" y="54020"/>
                    <a:pt x="110786" y="53874"/>
                    <a:pt x="110780" y="53729"/>
                  </a:cubicBezTo>
                  <a:close/>
                  <a:moveTo>
                    <a:pt x="75334" y="54685"/>
                  </a:moveTo>
                  <a:cubicBezTo>
                    <a:pt x="75806" y="65705"/>
                    <a:pt x="67255" y="75021"/>
                    <a:pt x="56237" y="75493"/>
                  </a:cubicBezTo>
                  <a:cubicBezTo>
                    <a:pt x="45219" y="75965"/>
                    <a:pt x="35904" y="67413"/>
                    <a:pt x="35433" y="56392"/>
                  </a:cubicBezTo>
                  <a:cubicBezTo>
                    <a:pt x="34961" y="45372"/>
                    <a:pt x="43512" y="36055"/>
                    <a:pt x="54530" y="35584"/>
                  </a:cubicBezTo>
                  <a:cubicBezTo>
                    <a:pt x="54649" y="35578"/>
                    <a:pt x="54768" y="35574"/>
                    <a:pt x="54887" y="35571"/>
                  </a:cubicBezTo>
                  <a:cubicBezTo>
                    <a:pt x="65804" y="35200"/>
                    <a:pt x="74954" y="43751"/>
                    <a:pt x="75326" y="54669"/>
                  </a:cubicBezTo>
                  <a:cubicBezTo>
                    <a:pt x="75329" y="54770"/>
                    <a:pt x="75332" y="54871"/>
                    <a:pt x="75334" y="54971"/>
                  </a:cubicBezTo>
                  <a:close/>
                </a:path>
              </a:pathLst>
            </a:custGeom>
            <a:gradFill>
              <a:gsLst>
                <a:gs pos="61000">
                  <a:srgbClr val="70B886"/>
                </a:gs>
                <a:gs pos="23000">
                  <a:srgbClr val="69BCD6"/>
                </a:gs>
                <a:gs pos="0">
                  <a:srgbClr val="5B9BD5"/>
                </a:gs>
              </a:gsLst>
              <a:lin ang="1800000" scaled="0"/>
            </a:gradFill>
            <a:ln w="954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7FD60A7-89E0-3909-0C22-992ADA151CF3}"/>
              </a:ext>
            </a:extLst>
          </p:cNvPr>
          <p:cNvGrpSpPr/>
          <p:nvPr/>
        </p:nvGrpSpPr>
        <p:grpSpPr>
          <a:xfrm>
            <a:off x="7012369" y="1811824"/>
            <a:ext cx="3218274" cy="1270523"/>
            <a:chOff x="594039" y="1262045"/>
            <a:chExt cx="1455519" cy="127052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50B1D58-C709-C0EE-0243-C25E9A355A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262045"/>
              <a:ext cx="145551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ศึกษาและเตรียมอุปกรณ์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6B03ECF-5154-8701-3BCA-E3969538D4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09238"/>
              <a:ext cx="1392024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pPr algn="thaiDist"/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ศึกษาวิธีการใช้งานและทดสอบอุปกรณ์ 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Flow Switch, PZEM-004T, Node MCU ESP8266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6DBCDBD-BD6D-5568-548B-2B0D0C93C1EC}"/>
              </a:ext>
            </a:extLst>
          </p:cNvPr>
          <p:cNvGrpSpPr/>
          <p:nvPr/>
        </p:nvGrpSpPr>
        <p:grpSpPr>
          <a:xfrm>
            <a:off x="7012369" y="3073823"/>
            <a:ext cx="3235823" cy="1028355"/>
            <a:chOff x="594039" y="1198031"/>
            <a:chExt cx="1463456" cy="102835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51B6FAA-BB1B-5CCD-7720-982BA8DC53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198031"/>
              <a:ext cx="71063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ออกแบบระบบ</a:t>
              </a:r>
              <a:endParaRPr lang="ru-RU" sz="24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cs typeface="JasmineUPC" panose="02020603050405020304" pitchFamily="18" charset="-34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755AF96-3759-4D64-95DB-E04F6B5BB0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580055"/>
              <a:ext cx="1455519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ออกแบบระบบให้ตรงตามเป้าหมายที่กำหนด ทั้งระบบหน้าบ้านและหลังบ้าน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33CC350-AC75-8AF3-2A4F-1346C1CD0503}"/>
              </a:ext>
            </a:extLst>
          </p:cNvPr>
          <p:cNvGrpSpPr/>
          <p:nvPr/>
        </p:nvGrpSpPr>
        <p:grpSpPr>
          <a:xfrm>
            <a:off x="7012369" y="4303211"/>
            <a:ext cx="3235823" cy="1339969"/>
            <a:chOff x="594039" y="1246319"/>
            <a:chExt cx="1463456" cy="1339969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0113C1A-B9BD-6B1D-6E7D-D83079F578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039" y="1246319"/>
              <a:ext cx="121449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sz="2400" b="1" dirty="0">
                  <a:gradFill>
                    <a:gsLst>
                      <a:gs pos="61000">
                        <a:srgbClr val="70B886"/>
                      </a:gs>
                      <a:gs pos="23000">
                        <a:srgbClr val="69BCD6"/>
                      </a:gs>
                      <a:gs pos="0">
                        <a:srgbClr val="5B9BD5"/>
                      </a:gs>
                    </a:gsLst>
                    <a:lin ang="1800000" scaled="0"/>
                  </a:gradFill>
                  <a:latin typeface="JasmineUPC" panose="02020603050405020304" pitchFamily="18" charset="-34"/>
                  <a:cs typeface="JasmineUPC" panose="02020603050405020304" pitchFamily="18" charset="-34"/>
                </a:rPr>
                <a:t>วัดประสิทธิภาพของระบบ</a:t>
              </a:r>
              <a:endParaRPr lang="ru-RU" sz="24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Montserrat-Bold" panose="00000800000000000000" pitchFamily="50" charset="0"/>
                <a:cs typeface="JasmineUPC" panose="02020603050405020304" pitchFamily="18" charset="-34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6A1B669-33AA-E585-675B-18D38C2FBC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76" y="1662958"/>
              <a:ext cx="1455519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itchFamily="2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itchFamily="2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itchFamily="2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itchFamily="2" charset="0"/>
                </a:defRPr>
              </a:lvl9pPr>
            </a:lstStyle>
            <a:p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    พิจารณาจาก การทดสอบระบบแจ้งเตือน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,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การทดสอบการตัดการทำงานของปั๊มน้ำ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 </a:t>
              </a:r>
              <a:r>
                <a:rPr lang="th-TH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และ การทดสอบการตั้งค่าและควบคุมผ่าน </a:t>
              </a:r>
              <a:r>
                <a:rPr lang="en-US" dirty="0">
                  <a:solidFill>
                    <a:srgbClr val="FFFFFF"/>
                  </a:solidFill>
                  <a:latin typeface="JasmineUPC" panose="02020603050405020304" pitchFamily="18" charset="-34"/>
                  <a:cs typeface="JasmineUPC" panose="02020603050405020304" pitchFamily="18" charset="-34"/>
                </a:rPr>
                <a:t>Interface</a:t>
              </a:r>
              <a:endParaRPr lang="ru-RU" dirty="0">
                <a:solidFill>
                  <a:srgbClr val="FFFFFF"/>
                </a:solidFill>
                <a:latin typeface="Montserrat Light" panose="00000400000000000000" pitchFamily="50" charset="0"/>
                <a:cs typeface="JasmineUPC" panose="02020603050405020304" pitchFamily="18" charset="-34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E0503D20-5CBC-49FB-95F6-788C8C5A8F04}"/>
              </a:ext>
            </a:extLst>
          </p:cNvPr>
          <p:cNvSpPr txBox="1"/>
          <p:nvPr/>
        </p:nvSpPr>
        <p:spPr>
          <a:xfrm>
            <a:off x="6345424" y="781783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ขั้นตอนการดำเนินงาน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E7E3CA9-922C-3BE1-F61E-A5D50205DEED}"/>
              </a:ext>
            </a:extLst>
          </p:cNvPr>
          <p:cNvGrpSpPr/>
          <p:nvPr/>
        </p:nvGrpSpPr>
        <p:grpSpPr>
          <a:xfrm>
            <a:off x="88396" y="3236685"/>
            <a:ext cx="2600783" cy="3303489"/>
            <a:chOff x="88396" y="3236685"/>
            <a:chExt cx="2600783" cy="3303489"/>
          </a:xfrm>
        </p:grpSpPr>
        <p:pic>
          <p:nvPicPr>
            <p:cNvPr id="53" name="รูปภาพ 3">
              <a:extLst>
                <a:ext uri="{FF2B5EF4-FFF2-40B4-BE49-F238E27FC236}">
                  <a16:creationId xmlns:a16="http://schemas.microsoft.com/office/drawing/2014/main" id="{4C72182B-E81A-6856-BE0E-66B7E14DC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5093" y="3236685"/>
              <a:ext cx="1847390" cy="276805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890F739-F233-A4FB-B5AB-329B73976E5E}"/>
                </a:ext>
              </a:extLst>
            </p:cNvPr>
            <p:cNvSpPr txBox="1"/>
            <p:nvPr/>
          </p:nvSpPr>
          <p:spPr>
            <a:xfrm>
              <a:off x="88396" y="6016954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Flow Switch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C491C64-7D1D-5309-86CB-CABDBB9E0A22}"/>
              </a:ext>
            </a:extLst>
          </p:cNvPr>
          <p:cNvGrpSpPr/>
          <p:nvPr/>
        </p:nvGrpSpPr>
        <p:grpSpPr>
          <a:xfrm>
            <a:off x="425838" y="479080"/>
            <a:ext cx="3680910" cy="2529417"/>
            <a:chOff x="757759" y="4090784"/>
            <a:chExt cx="3680910" cy="2529417"/>
          </a:xfrm>
        </p:grpSpPr>
        <p:pic>
          <p:nvPicPr>
            <p:cNvPr id="52" name="Picture 51" descr="A close-up of a circuit board&#10;&#10;AI-generated content may be incorrect.">
              <a:extLst>
                <a:ext uri="{FF2B5EF4-FFF2-40B4-BE49-F238E27FC236}">
                  <a16:creationId xmlns:a16="http://schemas.microsoft.com/office/drawing/2014/main" id="{C7CED558-28CE-D5DB-2885-71CEC24B33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759" y="4090784"/>
              <a:ext cx="3680910" cy="197452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5B77573-4F9C-59AA-739C-F2284FB9E8FB}"/>
                </a:ext>
              </a:extLst>
            </p:cNvPr>
            <p:cNvSpPr txBox="1"/>
            <p:nvPr/>
          </p:nvSpPr>
          <p:spPr>
            <a:xfrm>
              <a:off x="1297822" y="6096981"/>
              <a:ext cx="26007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JasmineUPC" panose="02020603050405020304" pitchFamily="18" charset="-34"/>
                  <a:cs typeface="JasmineUPC" panose="02020603050405020304" pitchFamily="18" charset="-34"/>
                </a:rPr>
                <a:t>PZEM-004T</a:t>
              </a:r>
            </a:p>
          </p:txBody>
        </p:sp>
      </p:grpSp>
      <p:sp>
        <p:nvSpPr>
          <p:cNvPr id="1028" name="SHAPE 4">
            <a:extLst>
              <a:ext uri="{FF2B5EF4-FFF2-40B4-BE49-F238E27FC236}">
                <a16:creationId xmlns:a16="http://schemas.microsoft.com/office/drawing/2014/main" id="{416AA21F-E9C7-ACF8-7CFA-041ED8A9F5EF}"/>
              </a:ext>
            </a:extLst>
          </p:cNvPr>
          <p:cNvSpPr/>
          <p:nvPr/>
        </p:nvSpPr>
        <p:spPr>
          <a:xfrm rot="11659147">
            <a:off x="2807825" y="-2320901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29" name="SHAPE 4">
            <a:extLst>
              <a:ext uri="{FF2B5EF4-FFF2-40B4-BE49-F238E27FC236}">
                <a16:creationId xmlns:a16="http://schemas.microsoft.com/office/drawing/2014/main" id="{18C29C44-2E27-9ABD-A763-2F47EE0D3AD8}"/>
              </a:ext>
            </a:extLst>
          </p:cNvPr>
          <p:cNvSpPr/>
          <p:nvPr/>
        </p:nvSpPr>
        <p:spPr>
          <a:xfrm rot="11659147">
            <a:off x="3298324" y="7428676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53" name="SHAPE 4">
            <a:extLst>
              <a:ext uri="{FF2B5EF4-FFF2-40B4-BE49-F238E27FC236}">
                <a16:creationId xmlns:a16="http://schemas.microsoft.com/office/drawing/2014/main" id="{4B50217F-4273-237E-BAC8-6F8A1CD941BD}"/>
              </a:ext>
            </a:extLst>
          </p:cNvPr>
          <p:cNvSpPr/>
          <p:nvPr/>
        </p:nvSpPr>
        <p:spPr>
          <a:xfrm rot="16473788">
            <a:off x="7474638" y="7152156"/>
            <a:ext cx="2588842" cy="270442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054" name="BIG SHAPE">
            <a:extLst>
              <a:ext uri="{FF2B5EF4-FFF2-40B4-BE49-F238E27FC236}">
                <a16:creationId xmlns:a16="http://schemas.microsoft.com/office/drawing/2014/main" id="{4E2AED95-D00D-AE64-395D-B85B0734F1D0}"/>
              </a:ext>
            </a:extLst>
          </p:cNvPr>
          <p:cNvSpPr/>
          <p:nvPr/>
        </p:nvSpPr>
        <p:spPr>
          <a:xfrm>
            <a:off x="-1676400" y="-2152951"/>
            <a:ext cx="1886078" cy="1643636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056" name="NA">
            <a:extLst>
              <a:ext uri="{FF2B5EF4-FFF2-40B4-BE49-F238E27FC236}">
                <a16:creationId xmlns:a16="http://schemas.microsoft.com/office/drawing/2014/main" id="{F35FB64A-6FCC-7F9B-87BB-252BB9F1FF93}"/>
              </a:ext>
            </a:extLst>
          </p:cNvPr>
          <p:cNvSpPr/>
          <p:nvPr/>
        </p:nvSpPr>
        <p:spPr>
          <a:xfrm rot="3361202" flipV="1">
            <a:off x="-2947190" y="5684806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8407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4">
            <a:extLst>
              <a:ext uri="{FF2B5EF4-FFF2-40B4-BE49-F238E27FC236}">
                <a16:creationId xmlns:a16="http://schemas.microsoft.com/office/drawing/2014/main" id="{62111664-D758-EB63-F3CE-8EE1398EC1BE}"/>
              </a:ext>
            </a:extLst>
          </p:cNvPr>
          <p:cNvSpPr/>
          <p:nvPr/>
        </p:nvSpPr>
        <p:spPr>
          <a:xfrm rot="14435604">
            <a:off x="7370355" y="3348202"/>
            <a:ext cx="2588842" cy="270442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4931277-BCEA-41C3-4DD7-95B363B83D61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24804FB6-8E3B-94B9-89AB-507B66DC77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4757" y="2139274"/>
            <a:ext cx="5498742" cy="1692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thaiDist"/>
            <a:r>
              <a:rPr lang="th-TH" sz="3200" b="1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การออกแบบฮาร์ดแวร์</a:t>
            </a:r>
          </a:p>
          <a:p>
            <a:pPr algn="thaiDist"/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    ใช้บอร์ด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ESP8266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เป็นตัวประมวลผลกลางโดยมีอินพุตที่นำมาเชื่อมต่อ ได้แก่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Flow Switch, PZEM-004T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และ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Keypad 4x4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และมีเอาต์พุตคือ จอ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LCD 20x4</a:t>
            </a:r>
            <a:endParaRPr lang="th-TH" sz="2400" b="1" dirty="0">
              <a:solidFill>
                <a:schemeClr val="bg1"/>
              </a:solidFill>
              <a:latin typeface="JasmineUPC" panose="02020603050405020304" pitchFamily="18" charset="-34"/>
              <a:ea typeface="+mn-ea"/>
              <a:cs typeface="JasmineUPC" panose="02020603050405020304" pitchFamily="18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BBB11C-E20E-A8C2-3CD2-8F8E4084FD09}"/>
              </a:ext>
            </a:extLst>
          </p:cNvPr>
          <p:cNvSpPr txBox="1"/>
          <p:nvPr/>
        </p:nvSpPr>
        <p:spPr>
          <a:xfrm>
            <a:off x="5904757" y="1216076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ผลการดำเนินงาน</a:t>
            </a:r>
            <a:endParaRPr lang="en-US" sz="3600" b="1" dirty="0">
              <a:gradFill>
                <a:gsLst>
                  <a:gs pos="61000">
                    <a:srgbClr val="70B886"/>
                  </a:gs>
                  <a:gs pos="23000">
                    <a:srgbClr val="69BCD6"/>
                  </a:gs>
                  <a:gs pos="0">
                    <a:srgbClr val="5B9BD5"/>
                  </a:gs>
                </a:gsLst>
                <a:lin ang="1800000" scaled="0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70D3AA-198F-3FC8-BB00-36FD6F043F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376" y="957998"/>
            <a:ext cx="4626210" cy="3901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3433889-826F-5684-166D-CCC4E65AB26F}"/>
              </a:ext>
            </a:extLst>
          </p:cNvPr>
          <p:cNvSpPr txBox="1"/>
          <p:nvPr/>
        </p:nvSpPr>
        <p:spPr>
          <a:xfrm>
            <a:off x="788501" y="4997205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ภาพด้านหน้าของอุปกรณ์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CEABB170-8E3F-90F7-61E1-C4364B1C7E0F}"/>
              </a:ext>
            </a:extLst>
          </p:cNvPr>
          <p:cNvSpPr/>
          <p:nvPr/>
        </p:nvSpPr>
        <p:spPr>
          <a:xfrm rot="7200880">
            <a:off x="9059350" y="537073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SHAPE 4">
            <a:extLst>
              <a:ext uri="{FF2B5EF4-FFF2-40B4-BE49-F238E27FC236}">
                <a16:creationId xmlns:a16="http://schemas.microsoft.com/office/drawing/2014/main" id="{53BB39B7-443B-D6A2-373D-43A0C026BAAE}"/>
              </a:ext>
            </a:extLst>
          </p:cNvPr>
          <p:cNvSpPr/>
          <p:nvPr/>
        </p:nvSpPr>
        <p:spPr>
          <a:xfrm rot="11758409">
            <a:off x="4845434" y="5210696"/>
            <a:ext cx="1818049" cy="189921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3" name="BIG SHAPE">
            <a:extLst>
              <a:ext uri="{FF2B5EF4-FFF2-40B4-BE49-F238E27FC236}">
                <a16:creationId xmlns:a16="http://schemas.microsoft.com/office/drawing/2014/main" id="{78E2267F-8031-4BFC-0451-83C363F87ACE}"/>
              </a:ext>
            </a:extLst>
          </p:cNvPr>
          <p:cNvSpPr/>
          <p:nvPr/>
        </p:nvSpPr>
        <p:spPr>
          <a:xfrm rot="1131196" flipH="1">
            <a:off x="12231679" y="-1635194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4" name="NA">
            <a:extLst>
              <a:ext uri="{FF2B5EF4-FFF2-40B4-BE49-F238E27FC236}">
                <a16:creationId xmlns:a16="http://schemas.microsoft.com/office/drawing/2014/main" id="{4CC55FF7-3371-5F53-65A2-87E79AF4D209}"/>
              </a:ext>
            </a:extLst>
          </p:cNvPr>
          <p:cNvSpPr/>
          <p:nvPr/>
        </p:nvSpPr>
        <p:spPr>
          <a:xfrm rot="20250725" flipV="1">
            <a:off x="79784" y="4738640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5" name="BIG SHAPE">
            <a:extLst>
              <a:ext uri="{FF2B5EF4-FFF2-40B4-BE49-F238E27FC236}">
                <a16:creationId xmlns:a16="http://schemas.microsoft.com/office/drawing/2014/main" id="{26C9333B-8BC3-055C-8583-C0C5AFFBE128}"/>
              </a:ext>
            </a:extLst>
          </p:cNvPr>
          <p:cNvSpPr/>
          <p:nvPr/>
        </p:nvSpPr>
        <p:spPr>
          <a:xfrm rot="16848696">
            <a:off x="-684263" y="-281747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81C0DAE-BE67-F415-8B81-99345B41E81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84094" y="796344"/>
            <a:ext cx="2141236" cy="4296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785839BF-D3C7-91B7-4FB3-7C3D8C58397D}"/>
              </a:ext>
            </a:extLst>
          </p:cNvPr>
          <p:cNvSpPr txBox="1"/>
          <p:nvPr/>
        </p:nvSpPr>
        <p:spPr>
          <a:xfrm>
            <a:off x="-5796455" y="5405619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Interface </a:t>
            </a:r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ใน </a:t>
            </a:r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Blynk</a:t>
            </a:r>
          </a:p>
        </p:txBody>
      </p:sp>
    </p:spTree>
    <p:extLst>
      <p:ext uri="{BB962C8B-B14F-4D97-AF65-F5344CB8AC3E}">
        <p14:creationId xmlns:p14="http://schemas.microsoft.com/office/powerpoint/2010/main" val="3911664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9D5C2-74C0-B3D7-8C68-2997DA0CD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4">
            <a:extLst>
              <a:ext uri="{FF2B5EF4-FFF2-40B4-BE49-F238E27FC236}">
                <a16:creationId xmlns:a16="http://schemas.microsoft.com/office/drawing/2014/main" id="{F42D8F8F-DCB7-97CD-1DCE-8937800622CC}"/>
              </a:ext>
            </a:extLst>
          </p:cNvPr>
          <p:cNvSpPr/>
          <p:nvPr/>
        </p:nvSpPr>
        <p:spPr>
          <a:xfrm rot="20423880">
            <a:off x="-1166767" y="1245593"/>
            <a:ext cx="2824902" cy="2951025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6F59C26-560D-E2A4-C956-0D7139EFF8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6CD16496-333A-E4A3-824A-877B6CD6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4757" y="2139274"/>
            <a:ext cx="5498742" cy="1692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thaiDist"/>
            <a:r>
              <a:rPr lang="th-TH" sz="3200" b="1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การออกแบบซอฟต์แวร์</a:t>
            </a:r>
          </a:p>
          <a:p>
            <a:pPr algn="thaiDist"/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     ใช้ </a:t>
            </a:r>
            <a:r>
              <a:rPr lang="en-US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Blynk </a:t>
            </a:r>
            <a:r>
              <a:rPr lang="th-TH" sz="2400" b="1" dirty="0">
                <a:solidFill>
                  <a:schemeClr val="bg1"/>
                </a:solidFill>
                <a:latin typeface="JasmineUPC" panose="02020603050405020304" pitchFamily="18" charset="-34"/>
                <a:ea typeface="+mn-ea"/>
                <a:cs typeface="JasmineUPC" panose="02020603050405020304" pitchFamily="18" charset="-34"/>
              </a:rPr>
              <a:t>ในการแสดงหน้าจอควบคุมระบบแจ้งเตือนและตัดการทำงาน ซึ่งหน้านี้จะแสดงสถานะของปั๊มน้ำ สถานะของระบบ เวลา ปริมาณไฟฟ้าที่ใช้ และการตั้งค่า</a:t>
            </a:r>
          </a:p>
        </p:txBody>
      </p:sp>
      <p:sp>
        <p:nvSpPr>
          <p:cNvPr id="31" name="SHAPE 4">
            <a:extLst>
              <a:ext uri="{FF2B5EF4-FFF2-40B4-BE49-F238E27FC236}">
                <a16:creationId xmlns:a16="http://schemas.microsoft.com/office/drawing/2014/main" id="{D415756C-8550-DFFF-1E93-BD290E42679F}"/>
              </a:ext>
            </a:extLst>
          </p:cNvPr>
          <p:cNvSpPr/>
          <p:nvPr/>
        </p:nvSpPr>
        <p:spPr>
          <a:xfrm rot="2872104">
            <a:off x="6537523" y="4074671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2" name="SHAPE 4">
            <a:extLst>
              <a:ext uri="{FF2B5EF4-FFF2-40B4-BE49-F238E27FC236}">
                <a16:creationId xmlns:a16="http://schemas.microsoft.com/office/drawing/2014/main" id="{5632F5AD-A148-5E9F-9FFF-A66217957E88}"/>
              </a:ext>
            </a:extLst>
          </p:cNvPr>
          <p:cNvSpPr/>
          <p:nvPr/>
        </p:nvSpPr>
        <p:spPr>
          <a:xfrm rot="17639109">
            <a:off x="9157238" y="3998985"/>
            <a:ext cx="4077998" cy="426006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33" name="BIG SHAPE">
            <a:extLst>
              <a:ext uri="{FF2B5EF4-FFF2-40B4-BE49-F238E27FC236}">
                <a16:creationId xmlns:a16="http://schemas.microsoft.com/office/drawing/2014/main" id="{6DB549C7-11E9-8BDD-0C48-F736F1646C8C}"/>
              </a:ext>
            </a:extLst>
          </p:cNvPr>
          <p:cNvSpPr/>
          <p:nvPr/>
        </p:nvSpPr>
        <p:spPr>
          <a:xfrm>
            <a:off x="-3790847" y="-2083543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4" name="NA">
            <a:extLst>
              <a:ext uri="{FF2B5EF4-FFF2-40B4-BE49-F238E27FC236}">
                <a16:creationId xmlns:a16="http://schemas.microsoft.com/office/drawing/2014/main" id="{30094285-0BE6-2436-77CB-C5D53F96E6FE}"/>
              </a:ext>
            </a:extLst>
          </p:cNvPr>
          <p:cNvSpPr/>
          <p:nvPr/>
        </p:nvSpPr>
        <p:spPr>
          <a:xfrm rot="21035120" flipV="1">
            <a:off x="-191665" y="5314152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3" name="BIG SHAPE">
            <a:extLst>
              <a:ext uri="{FF2B5EF4-FFF2-40B4-BE49-F238E27FC236}">
                <a16:creationId xmlns:a16="http://schemas.microsoft.com/office/drawing/2014/main" id="{AC2888FF-1A39-F904-541D-1B0A6F1A53C8}"/>
              </a:ext>
            </a:extLst>
          </p:cNvPr>
          <p:cNvSpPr/>
          <p:nvPr/>
        </p:nvSpPr>
        <p:spPr>
          <a:xfrm rot="4751304" flipH="1">
            <a:off x="10723433" y="-129346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3B55B-3EEA-3EB4-2FCB-A042228988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376" y="-14494020"/>
            <a:ext cx="4626210" cy="3901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84F41A-9739-EA55-6D32-08C6427D02C4}"/>
              </a:ext>
            </a:extLst>
          </p:cNvPr>
          <p:cNvSpPr txBox="1"/>
          <p:nvPr/>
        </p:nvSpPr>
        <p:spPr>
          <a:xfrm>
            <a:off x="788501" y="8209554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ภาพด้านหน้าของอุปกรณ์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37FFF7-8F76-A2E2-96EE-27D6910A87E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537" y="796344"/>
            <a:ext cx="2141236" cy="4296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ABE6815-CF39-7780-D035-A665EBF82802}"/>
              </a:ext>
            </a:extLst>
          </p:cNvPr>
          <p:cNvSpPr txBox="1"/>
          <p:nvPr/>
        </p:nvSpPr>
        <p:spPr>
          <a:xfrm>
            <a:off x="782176" y="5405619"/>
            <a:ext cx="4965958" cy="584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Interface </a:t>
            </a:r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ใน </a:t>
            </a:r>
            <a:r>
              <a:rPr lang="en-US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Blynk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CFB3F3-81D8-A3F7-4D1A-5A7A7F91489E}"/>
              </a:ext>
            </a:extLst>
          </p:cNvPr>
          <p:cNvSpPr txBox="1"/>
          <p:nvPr/>
        </p:nvSpPr>
        <p:spPr>
          <a:xfrm>
            <a:off x="5904757" y="1216076"/>
            <a:ext cx="37623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61000">
                      <a:srgbClr val="70B886"/>
                    </a:gs>
                    <a:gs pos="23000">
                      <a:srgbClr val="69BCD6"/>
                    </a:gs>
                    <a:gs pos="0">
                      <a:srgbClr val="5B9BD5"/>
                    </a:gs>
                  </a:gsLst>
                  <a:lin ang="1800000" scaled="0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ผลการดำเนินงาน</a:t>
            </a:r>
            <a:endParaRPr lang="en-US" sz="3600" b="1" dirty="0">
              <a:gradFill>
                <a:gsLst>
                  <a:gs pos="61000">
                    <a:srgbClr val="70B886"/>
                  </a:gs>
                  <a:gs pos="23000">
                    <a:srgbClr val="69BCD6"/>
                  </a:gs>
                  <a:gs pos="0">
                    <a:srgbClr val="5B9BD5"/>
                  </a:gs>
                </a:gsLst>
                <a:lin ang="1800000" scaled="0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4" name="NA">
            <a:extLst>
              <a:ext uri="{FF2B5EF4-FFF2-40B4-BE49-F238E27FC236}">
                <a16:creationId xmlns:a16="http://schemas.microsoft.com/office/drawing/2014/main" id="{4ACC7EB4-D388-1A26-4246-14F6714F9E18}"/>
              </a:ext>
            </a:extLst>
          </p:cNvPr>
          <p:cNvSpPr/>
          <p:nvPr/>
        </p:nvSpPr>
        <p:spPr>
          <a:xfrm rot="21035120" flipV="1">
            <a:off x="-2932816" y="-1975315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0D5E7A8D-FEFB-697F-710A-3C868F633BE6}"/>
              </a:ext>
            </a:extLst>
          </p:cNvPr>
          <p:cNvSpPr/>
          <p:nvPr/>
        </p:nvSpPr>
        <p:spPr>
          <a:xfrm rot="8106492">
            <a:off x="5235436" y="-1595588"/>
            <a:ext cx="1025395" cy="107117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88952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A3663A62-3222-F56C-EC84-D7170DD3CDD2}"/>
              </a:ext>
            </a:extLst>
          </p:cNvPr>
          <p:cNvSpPr/>
          <p:nvPr/>
        </p:nvSpPr>
        <p:spPr>
          <a:xfrm rot="5629804">
            <a:off x="8497288" y="2530387"/>
            <a:ext cx="1949575" cy="203661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C1D581A-8798-2716-A644-9DF14EF04FBB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72C076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464E69DE-1F6D-C781-403C-4CDB825F54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7473" y="1524031"/>
            <a:ext cx="8149762" cy="2677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ระบบสามารถตรวจจับและแจ้งเตือนสถานะของปั๊มน้ำได้อย่างแม่นยำผ่าน </a:t>
            </a:r>
            <a:r>
              <a:rPr lang="en-US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LINE Notify </a:t>
            </a: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และสามารถตัดการทำงานอัตโนมัติเมื่อพบความผิดปกติ เช่น </a:t>
            </a:r>
            <a:r>
              <a:rPr lang="en-US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Dry Run </a:t>
            </a: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หรือใช้พลังงานเกินกำหนด</a:t>
            </a:r>
          </a:p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ผลการทดสอบแสดงให้เห็นว่า ระบบทำงานได้เสถียร ลดความเสียหายของปั๊มน้ำ ลดค่าใช้จ่ายในการซ่อมบำรุง และเพิ่มประสิทธิภาพในการจัดการน้ำ</a:t>
            </a:r>
          </a:p>
          <a:p>
            <a:pPr marL="342900" indent="-342900" algn="thaiDist">
              <a:buFont typeface="Wingdings" panose="05000000000000000000" pitchFamily="2" charset="2"/>
              <a:buChar char="Ø"/>
            </a:pP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พบว่า </a:t>
            </a:r>
            <a:r>
              <a:rPr lang="en-US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Flow Switch </a:t>
            </a:r>
            <a:r>
              <a:rPr lang="th-TH" sz="2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อาจไม่แม่นยำในบางกรณี และ อินเทอร์เน็ตที่ไม่เสถียรอาจทำให้การแจ้งเตือนล่าช้า ซึ่งสามารถพัฒนาให้ดีขึ้นได้ในอนาคต</a:t>
            </a:r>
            <a:endParaRPr lang="es-CO" sz="24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40F98A-D61F-2569-674D-B1EEE4A50726}"/>
              </a:ext>
            </a:extLst>
          </p:cNvPr>
          <p:cNvSpPr txBox="1"/>
          <p:nvPr/>
        </p:nvSpPr>
        <p:spPr>
          <a:xfrm>
            <a:off x="1006473" y="734825"/>
            <a:ext cx="40436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3600" b="1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rgbClr val="72C076"/>
                    </a:gs>
                  </a:gsLst>
                  <a:lin ang="2700000" scaled="1"/>
                </a:gradFill>
                <a:latin typeface="JasmineUPC" panose="02020603050405020304" pitchFamily="18" charset="-34"/>
                <a:cs typeface="JasmineUPC" panose="02020603050405020304" pitchFamily="18" charset="-34"/>
              </a:rPr>
              <a:t>ผลการทดลองและสรุปผล</a:t>
            </a:r>
            <a:endParaRPr lang="en-US" sz="3600" b="1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rgbClr val="72C076"/>
                  </a:gs>
                </a:gsLst>
                <a:lin ang="2700000" scaled="1"/>
              </a:gra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3" name="BIG SHAPE">
            <a:extLst>
              <a:ext uri="{FF2B5EF4-FFF2-40B4-BE49-F238E27FC236}">
                <a16:creationId xmlns:a16="http://schemas.microsoft.com/office/drawing/2014/main" id="{974C36CD-B509-7E7D-2598-42B9FDAAFC3A}"/>
              </a:ext>
            </a:extLst>
          </p:cNvPr>
          <p:cNvSpPr/>
          <p:nvPr/>
        </p:nvSpPr>
        <p:spPr>
          <a:xfrm rot="4751304" flipH="1">
            <a:off x="10723433" y="-129346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NA">
            <a:extLst>
              <a:ext uri="{FF2B5EF4-FFF2-40B4-BE49-F238E27FC236}">
                <a16:creationId xmlns:a16="http://schemas.microsoft.com/office/drawing/2014/main" id="{BB52A7DB-27B9-22A0-AD8D-6D8E889415E5}"/>
              </a:ext>
            </a:extLst>
          </p:cNvPr>
          <p:cNvSpPr/>
          <p:nvPr/>
        </p:nvSpPr>
        <p:spPr>
          <a:xfrm rot="7766953" flipV="1">
            <a:off x="-215875" y="-1504848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BAEA88D5-6A01-6B72-EC79-F721FEB4C43A}"/>
              </a:ext>
            </a:extLst>
          </p:cNvPr>
          <p:cNvSpPr/>
          <p:nvPr/>
        </p:nvSpPr>
        <p:spPr>
          <a:xfrm rot="11794288">
            <a:off x="3965407" y="4935597"/>
            <a:ext cx="2863847" cy="2991709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72E242C7-CC97-EC7A-91BA-70FC05B465D4}"/>
              </a:ext>
            </a:extLst>
          </p:cNvPr>
          <p:cNvSpPr/>
          <p:nvPr/>
        </p:nvSpPr>
        <p:spPr>
          <a:xfrm rot="2872104">
            <a:off x="5304352" y="396472"/>
            <a:ext cx="1025395" cy="1071176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AA9FFB65-159D-ECE8-0694-A1738CBE3B4A}"/>
              </a:ext>
            </a:extLst>
          </p:cNvPr>
          <p:cNvSpPr/>
          <p:nvPr/>
        </p:nvSpPr>
        <p:spPr>
          <a:xfrm rot="20504289">
            <a:off x="784661" y="4269070"/>
            <a:ext cx="1708230" cy="1784498"/>
          </a:xfrm>
          <a:custGeom>
            <a:avLst/>
            <a:gdLst>
              <a:gd name="connsiteX0" fmla="*/ 923203 w 1668821"/>
              <a:gd name="connsiteY0" fmla="*/ 1743475 h 1743329"/>
              <a:gd name="connsiteX1" fmla="*/ 824878 w 1668821"/>
              <a:gd name="connsiteY1" fmla="*/ 1724781 h 1743329"/>
              <a:gd name="connsiteX2" fmla="*/ 257322 w 1668821"/>
              <a:gd name="connsiteY2" fmla="*/ 1499396 h 1743329"/>
              <a:gd name="connsiteX3" fmla="*/ 91415 w 1668821"/>
              <a:gd name="connsiteY3" fmla="*/ 1289655 h 1743329"/>
              <a:gd name="connsiteX4" fmla="*/ 2763 w 1668821"/>
              <a:gd name="connsiteY4" fmla="*/ 685225 h 1743329"/>
              <a:gd name="connsiteX5" fmla="*/ 101221 w 1668821"/>
              <a:gd name="connsiteY5" fmla="*/ 436639 h 1743329"/>
              <a:gd name="connsiteX6" fmla="*/ 580125 w 1668821"/>
              <a:gd name="connsiteY6" fmla="*/ 57461 h 1743329"/>
              <a:gd name="connsiteX7" fmla="*/ 843695 w 1668821"/>
              <a:gd name="connsiteY7" fmla="*/ 18748 h 1743329"/>
              <a:gd name="connsiteX8" fmla="*/ 1411384 w 1668821"/>
              <a:gd name="connsiteY8" fmla="*/ 244133 h 1743329"/>
              <a:gd name="connsiteX9" fmla="*/ 1577158 w 1668821"/>
              <a:gd name="connsiteY9" fmla="*/ 453874 h 1743329"/>
              <a:gd name="connsiteX10" fmla="*/ 1665942 w 1668821"/>
              <a:gd name="connsiteY10" fmla="*/ 1058304 h 1743329"/>
              <a:gd name="connsiteX11" fmla="*/ 1567485 w 1668821"/>
              <a:gd name="connsiteY11" fmla="*/ 1306890 h 1743329"/>
              <a:gd name="connsiteX12" fmla="*/ 1567485 w 1668821"/>
              <a:gd name="connsiteY12" fmla="*/ 1306890 h 1743329"/>
              <a:gd name="connsiteX13" fmla="*/ 1088713 w 1668821"/>
              <a:gd name="connsiteY13" fmla="*/ 1686068 h 1743329"/>
              <a:gd name="connsiteX14" fmla="*/ 923203 w 1668821"/>
              <a:gd name="connsiteY14" fmla="*/ 1743475 h 1743329"/>
              <a:gd name="connsiteX15" fmla="*/ 745767 w 1668821"/>
              <a:gd name="connsiteY15" fmla="*/ 25642 h 1743329"/>
              <a:gd name="connsiteX16" fmla="*/ 595630 w 1668821"/>
              <a:gd name="connsiteY16" fmla="*/ 77348 h 1743329"/>
              <a:gd name="connsiteX17" fmla="*/ 116858 w 1668821"/>
              <a:gd name="connsiteY17" fmla="*/ 456526 h 1743329"/>
              <a:gd name="connsiteX18" fmla="*/ 27676 w 1668821"/>
              <a:gd name="connsiteY18" fmla="*/ 681911 h 1743329"/>
              <a:gd name="connsiteX19" fmla="*/ 116460 w 1668821"/>
              <a:gd name="connsiteY19" fmla="*/ 1286341 h 1743329"/>
              <a:gd name="connsiteX20" fmla="*/ 266466 w 1668821"/>
              <a:gd name="connsiteY20" fmla="*/ 1475797 h 1743329"/>
              <a:gd name="connsiteX21" fmla="*/ 834022 w 1668821"/>
              <a:gd name="connsiteY21" fmla="*/ 1701182 h 1743329"/>
              <a:gd name="connsiteX22" fmla="*/ 1072546 w 1668821"/>
              <a:gd name="connsiteY22" fmla="*/ 1666048 h 1743329"/>
              <a:gd name="connsiteX23" fmla="*/ 1551318 w 1668821"/>
              <a:gd name="connsiteY23" fmla="*/ 1286871 h 1743329"/>
              <a:gd name="connsiteX24" fmla="*/ 1640367 w 1668821"/>
              <a:gd name="connsiteY24" fmla="*/ 1062149 h 1743329"/>
              <a:gd name="connsiteX25" fmla="*/ 1551715 w 1668821"/>
              <a:gd name="connsiteY25" fmla="*/ 457719 h 1743329"/>
              <a:gd name="connsiteX26" fmla="*/ 1401710 w 1668821"/>
              <a:gd name="connsiteY26" fmla="*/ 268263 h 1743329"/>
              <a:gd name="connsiteX27" fmla="*/ 834154 w 1668821"/>
              <a:gd name="connsiteY27" fmla="*/ 42877 h 1743329"/>
              <a:gd name="connsiteX28" fmla="*/ 745767 w 1668821"/>
              <a:gd name="connsiteY28" fmla="*/ 25642 h 17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668821" h="1743329">
                <a:moveTo>
                  <a:pt x="923203" y="1743475"/>
                </a:moveTo>
                <a:cubicBezTo>
                  <a:pt x="889545" y="1743501"/>
                  <a:pt x="856178" y="1737151"/>
                  <a:pt x="824878" y="1724781"/>
                </a:cubicBezTo>
                <a:lnTo>
                  <a:pt x="257322" y="1499396"/>
                </a:lnTo>
                <a:cubicBezTo>
                  <a:pt x="168683" y="1463958"/>
                  <a:pt x="105515" y="1384105"/>
                  <a:pt x="91415" y="1289655"/>
                </a:cubicBezTo>
                <a:lnTo>
                  <a:pt x="2763" y="685225"/>
                </a:lnTo>
                <a:cubicBezTo>
                  <a:pt x="-11045" y="590736"/>
                  <a:pt x="26470" y="496021"/>
                  <a:pt x="101221" y="436639"/>
                </a:cubicBezTo>
                <a:lnTo>
                  <a:pt x="580125" y="57461"/>
                </a:lnTo>
                <a:cubicBezTo>
                  <a:pt x="654876" y="-1351"/>
                  <a:pt x="755203" y="-16081"/>
                  <a:pt x="843695" y="18748"/>
                </a:cubicBezTo>
                <a:lnTo>
                  <a:pt x="1411384" y="244133"/>
                </a:lnTo>
                <a:cubicBezTo>
                  <a:pt x="1500036" y="279518"/>
                  <a:pt x="1563178" y="359411"/>
                  <a:pt x="1577158" y="453874"/>
                </a:cubicBezTo>
                <a:lnTo>
                  <a:pt x="1665942" y="1058304"/>
                </a:lnTo>
                <a:cubicBezTo>
                  <a:pt x="1679750" y="1152793"/>
                  <a:pt x="1642235" y="1247508"/>
                  <a:pt x="1567485" y="1306890"/>
                </a:cubicBezTo>
                <a:lnTo>
                  <a:pt x="1567485" y="1306890"/>
                </a:lnTo>
                <a:lnTo>
                  <a:pt x="1088713" y="1686068"/>
                </a:lnTo>
                <a:cubicBezTo>
                  <a:pt x="1041538" y="1723243"/>
                  <a:pt x="983245" y="1743462"/>
                  <a:pt x="923203" y="1743475"/>
                </a:cubicBezTo>
                <a:close/>
                <a:moveTo>
                  <a:pt x="745767" y="25642"/>
                </a:moveTo>
                <a:cubicBezTo>
                  <a:pt x="691344" y="25536"/>
                  <a:pt x="638458" y="43739"/>
                  <a:pt x="595630" y="77348"/>
                </a:cubicBezTo>
                <a:lnTo>
                  <a:pt x="116858" y="456526"/>
                </a:lnTo>
                <a:cubicBezTo>
                  <a:pt x="49064" y="510353"/>
                  <a:pt x="15074" y="596238"/>
                  <a:pt x="27676" y="681911"/>
                </a:cubicBezTo>
                <a:lnTo>
                  <a:pt x="116460" y="1286341"/>
                </a:lnTo>
                <a:cubicBezTo>
                  <a:pt x="129168" y="1371709"/>
                  <a:pt x="186308" y="1443872"/>
                  <a:pt x="266466" y="1475797"/>
                </a:cubicBezTo>
                <a:lnTo>
                  <a:pt x="834022" y="1701182"/>
                </a:lnTo>
                <a:cubicBezTo>
                  <a:pt x="914139" y="1732590"/>
                  <a:pt x="1004885" y="1719226"/>
                  <a:pt x="1072546" y="1666048"/>
                </a:cubicBezTo>
                <a:lnTo>
                  <a:pt x="1551318" y="1286871"/>
                </a:lnTo>
                <a:cubicBezTo>
                  <a:pt x="1618887" y="1233176"/>
                  <a:pt x="1652810" y="1147583"/>
                  <a:pt x="1640367" y="1062149"/>
                </a:cubicBezTo>
                <a:lnTo>
                  <a:pt x="1551715" y="457719"/>
                </a:lnTo>
                <a:cubicBezTo>
                  <a:pt x="1539008" y="372351"/>
                  <a:pt x="1481867" y="300188"/>
                  <a:pt x="1401710" y="268263"/>
                </a:cubicBezTo>
                <a:lnTo>
                  <a:pt x="834154" y="42877"/>
                </a:lnTo>
                <a:cubicBezTo>
                  <a:pt x="806035" y="31608"/>
                  <a:pt x="776047" y="25761"/>
                  <a:pt x="745767" y="25642"/>
                </a:cubicBezTo>
                <a:close/>
              </a:path>
            </a:pathLst>
          </a:custGeom>
          <a:gradFill>
            <a:gsLst>
              <a:gs pos="61000">
                <a:srgbClr val="70B886"/>
              </a:gs>
              <a:gs pos="23000">
                <a:srgbClr val="69BCD6"/>
              </a:gs>
              <a:gs pos="0">
                <a:srgbClr val="5B9BD5"/>
              </a:gs>
            </a:gsLst>
            <a:lin ang="1800000" scaled="0"/>
          </a:gradFill>
          <a:ln w="13244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823EFF-0827-952E-F3C0-322B80AFB987}"/>
              </a:ext>
            </a:extLst>
          </p:cNvPr>
          <p:cNvSpPr txBox="1"/>
          <p:nvPr/>
        </p:nvSpPr>
        <p:spPr>
          <a:xfrm>
            <a:off x="2775636" y="26395428"/>
            <a:ext cx="26566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คณะผู้จัดทำ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นายธรรมนิตย์ หนูยิ้มซ้าย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นายชยุต สรรพขาว</a:t>
            </a:r>
            <a:endParaRPr lang="en-US" sz="20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ACD635-EC6B-0530-CD65-108B4AA3C367}"/>
              </a:ext>
            </a:extLst>
          </p:cNvPr>
          <p:cNvSpPr txBox="1"/>
          <p:nvPr/>
        </p:nvSpPr>
        <p:spPr>
          <a:xfrm>
            <a:off x="5917948" y="26374528"/>
            <a:ext cx="2656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อาจารย์ที่ปรึกษา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นายฐปนวัฒน์ ชูกลิ่น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CA97F6-D841-9F64-F283-8E5DD3C2E6EC}"/>
              </a:ext>
            </a:extLst>
          </p:cNvPr>
          <p:cNvSpPr txBox="1"/>
          <p:nvPr/>
        </p:nvSpPr>
        <p:spPr>
          <a:xfrm>
            <a:off x="-10367916" y="-1740220"/>
            <a:ext cx="32923116" cy="646331"/>
          </a:xfrm>
          <a:prstGeom prst="rect">
            <a:avLst/>
          </a:prstGeom>
          <a:noFill/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th-TH" sz="36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ระบบแจ้งเตือนและตัดการทำงานของปั๊มน้ำโดยใช้เทคโนโลยีอินเทอร์เน็ตในทุกสิ่ง</a:t>
            </a:r>
            <a:endParaRPr lang="en-US" sz="36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Lato Black" panose="020F0502020204030203" pitchFamily="34" charset="77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763110-9027-D01A-B14C-241CD58760A5}"/>
              </a:ext>
            </a:extLst>
          </p:cNvPr>
          <p:cNvCxnSpPr>
            <a:cxnSpLocks/>
          </p:cNvCxnSpPr>
          <p:nvPr/>
        </p:nvCxnSpPr>
        <p:spPr>
          <a:xfrm>
            <a:off x="-10367916" y="2199743"/>
            <a:ext cx="3495776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48A391D-375F-6A48-DDAD-668B01A0AE70}"/>
              </a:ext>
            </a:extLst>
          </p:cNvPr>
          <p:cNvCxnSpPr>
            <a:cxnSpLocks/>
          </p:cNvCxnSpPr>
          <p:nvPr/>
        </p:nvCxnSpPr>
        <p:spPr>
          <a:xfrm>
            <a:off x="18987940" y="2199743"/>
            <a:ext cx="3567260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10">
            <a:extLst>
              <a:ext uri="{FF2B5EF4-FFF2-40B4-BE49-F238E27FC236}">
                <a16:creationId xmlns:a16="http://schemas.microsoft.com/office/drawing/2014/main" id="{EA246681-7CF6-1A52-8F67-5ECA553497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996" y="9046169"/>
            <a:ext cx="7336129" cy="954089"/>
          </a:xfrm>
          <a:prstGeom prst="rect">
            <a:avLst/>
          </a:prstGeom>
          <a:noFill/>
          <a:ln>
            <a:noFill/>
          </a:ln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A notification and shutdown system for water pumps</a:t>
            </a:r>
            <a:r>
              <a:rPr 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using </a:t>
            </a:r>
          </a:p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Internet of Things (IoT) technology.</a:t>
            </a:r>
            <a:endParaRPr lang="en-US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942945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C1552-23A7-EDE4-41A8-A76EDEFA7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">
            <a:extLst>
              <a:ext uri="{FF2B5EF4-FFF2-40B4-BE49-F238E27FC236}">
                <a16:creationId xmlns:a16="http://schemas.microsoft.com/office/drawing/2014/main" id="{4A366827-7672-30AD-64D7-631C51F557D8}"/>
              </a:ext>
            </a:extLst>
          </p:cNvPr>
          <p:cNvSpPr/>
          <p:nvPr/>
        </p:nvSpPr>
        <p:spPr>
          <a:xfrm rot="20829331">
            <a:off x="1370318" y="4496141"/>
            <a:ext cx="1875708" cy="2071402"/>
          </a:xfrm>
          <a:custGeom>
            <a:avLst/>
            <a:gdLst>
              <a:gd name="connsiteX0" fmla="*/ 1318260 w 2637102"/>
              <a:gd name="connsiteY0" fmla="*/ 2912149 h 2912233"/>
              <a:gd name="connsiteX1" fmla="*/ 1101597 w 2637102"/>
              <a:gd name="connsiteY1" fmla="*/ 2854109 h 2912233"/>
              <a:gd name="connsiteX2" fmla="*/ 216263 w 2637102"/>
              <a:gd name="connsiteY2" fmla="*/ 2342743 h 2912233"/>
              <a:gd name="connsiteX3" fmla="*/ -181 w 2637102"/>
              <a:gd name="connsiteY3" fmla="*/ 1967462 h 2912233"/>
              <a:gd name="connsiteX4" fmla="*/ -181 w 2637102"/>
              <a:gd name="connsiteY4" fmla="*/ 944510 h 2912233"/>
              <a:gd name="connsiteX5" fmla="*/ 216263 w 2637102"/>
              <a:gd name="connsiteY5" fmla="*/ 569229 h 2912233"/>
              <a:gd name="connsiteX6" fmla="*/ 1101596 w 2637102"/>
              <a:gd name="connsiteY6" fmla="*/ 57863 h 2912233"/>
              <a:gd name="connsiteX7" fmla="*/ 1534924 w 2637102"/>
              <a:gd name="connsiteY7" fmla="*/ 57863 h 2912233"/>
              <a:gd name="connsiteX8" fmla="*/ 2420258 w 2637102"/>
              <a:gd name="connsiteY8" fmla="*/ 569230 h 2912233"/>
              <a:gd name="connsiteX9" fmla="*/ 2636921 w 2637102"/>
              <a:gd name="connsiteY9" fmla="*/ 944510 h 2912233"/>
              <a:gd name="connsiteX10" fmla="*/ 2636922 w 2637102"/>
              <a:gd name="connsiteY10" fmla="*/ 1967462 h 2912233"/>
              <a:gd name="connsiteX11" fmla="*/ 2420258 w 2637102"/>
              <a:gd name="connsiteY11" fmla="*/ 2342743 h 2912233"/>
              <a:gd name="connsiteX12" fmla="*/ 1534924 w 2637102"/>
              <a:gd name="connsiteY12" fmla="*/ 2854109 h 2912233"/>
              <a:gd name="connsiteX13" fmla="*/ 1318260 w 2637102"/>
              <a:gd name="connsiteY13" fmla="*/ 2912149 h 2912233"/>
              <a:gd name="connsiteX14" fmla="*/ 1318260 w 2637102"/>
              <a:gd name="connsiteY14" fmla="*/ 14553 h 2912233"/>
              <a:gd name="connsiteX15" fmla="*/ 1109068 w 2637102"/>
              <a:gd name="connsiteY15" fmla="*/ 70394 h 2912233"/>
              <a:gd name="connsiteX16" fmla="*/ 223734 w 2637102"/>
              <a:gd name="connsiteY16" fmla="*/ 581761 h 2912233"/>
              <a:gd name="connsiteX17" fmla="*/ 14322 w 2637102"/>
              <a:gd name="connsiteY17" fmla="*/ 944510 h 2912233"/>
              <a:gd name="connsiteX18" fmla="*/ 14322 w 2637102"/>
              <a:gd name="connsiteY18" fmla="*/ 1967462 h 2912233"/>
              <a:gd name="connsiteX19" fmla="*/ 223734 w 2637102"/>
              <a:gd name="connsiteY19" fmla="*/ 2330211 h 2912233"/>
              <a:gd name="connsiteX20" fmla="*/ 1109068 w 2637102"/>
              <a:gd name="connsiteY20" fmla="*/ 2841578 h 2912233"/>
              <a:gd name="connsiteX21" fmla="*/ 1527673 w 2637102"/>
              <a:gd name="connsiteY21" fmla="*/ 2841578 h 2912233"/>
              <a:gd name="connsiteX22" fmla="*/ 2413006 w 2637102"/>
              <a:gd name="connsiteY22" fmla="*/ 2330211 h 2912233"/>
              <a:gd name="connsiteX23" fmla="*/ 2622419 w 2637102"/>
              <a:gd name="connsiteY23" fmla="*/ 1967462 h 2912233"/>
              <a:gd name="connsiteX24" fmla="*/ 2622419 w 2637102"/>
              <a:gd name="connsiteY24" fmla="*/ 944510 h 2912233"/>
              <a:gd name="connsiteX25" fmla="*/ 2413006 w 2637102"/>
              <a:gd name="connsiteY25" fmla="*/ 581761 h 2912233"/>
              <a:gd name="connsiteX26" fmla="*/ 1527673 w 2637102"/>
              <a:gd name="connsiteY26" fmla="*/ 70395 h 2912233"/>
              <a:gd name="connsiteX27" fmla="*/ 1318260 w 2637102"/>
              <a:gd name="connsiteY27" fmla="*/ 14554 h 2912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37102" h="2912233">
                <a:moveTo>
                  <a:pt x="1318260" y="2912149"/>
                </a:moveTo>
                <a:cubicBezTo>
                  <a:pt x="1242194" y="2912203"/>
                  <a:pt x="1167458" y="2892183"/>
                  <a:pt x="1101597" y="2854109"/>
                </a:cubicBezTo>
                <a:lnTo>
                  <a:pt x="216263" y="2342743"/>
                </a:lnTo>
                <a:cubicBezTo>
                  <a:pt x="82462" y="2265142"/>
                  <a:pt x="17" y="2122195"/>
                  <a:pt x="-181" y="1967462"/>
                </a:cubicBezTo>
                <a:lnTo>
                  <a:pt x="-181" y="944510"/>
                </a:lnTo>
                <a:cubicBezTo>
                  <a:pt x="17" y="789778"/>
                  <a:pt x="82462" y="646831"/>
                  <a:pt x="216263" y="569229"/>
                </a:cubicBezTo>
                <a:lnTo>
                  <a:pt x="1101596" y="57863"/>
                </a:lnTo>
                <a:cubicBezTo>
                  <a:pt x="1235716" y="-19400"/>
                  <a:pt x="1400803" y="-19400"/>
                  <a:pt x="1534924" y="57863"/>
                </a:cubicBezTo>
                <a:lnTo>
                  <a:pt x="2420258" y="569230"/>
                </a:lnTo>
                <a:cubicBezTo>
                  <a:pt x="2554110" y="646808"/>
                  <a:pt x="2636633" y="789745"/>
                  <a:pt x="2636921" y="944510"/>
                </a:cubicBezTo>
                <a:lnTo>
                  <a:pt x="2636922" y="1967462"/>
                </a:lnTo>
                <a:cubicBezTo>
                  <a:pt x="2636633" y="2122227"/>
                  <a:pt x="2554110" y="2265165"/>
                  <a:pt x="2420258" y="2342743"/>
                </a:cubicBezTo>
                <a:lnTo>
                  <a:pt x="1534924" y="2854109"/>
                </a:lnTo>
                <a:cubicBezTo>
                  <a:pt x="1469061" y="2892183"/>
                  <a:pt x="1394326" y="2912204"/>
                  <a:pt x="1318260" y="2912149"/>
                </a:cubicBezTo>
                <a:close/>
                <a:moveTo>
                  <a:pt x="1318260" y="14553"/>
                </a:moveTo>
                <a:cubicBezTo>
                  <a:pt x="1244848" y="14542"/>
                  <a:pt x="1172717" y="33797"/>
                  <a:pt x="1109068" y="70394"/>
                </a:cubicBezTo>
                <a:lnTo>
                  <a:pt x="223734" y="581761"/>
                </a:lnTo>
                <a:cubicBezTo>
                  <a:pt x="94391" y="656786"/>
                  <a:pt x="14643" y="794928"/>
                  <a:pt x="14322" y="944510"/>
                </a:cubicBezTo>
                <a:lnTo>
                  <a:pt x="14322" y="1967462"/>
                </a:lnTo>
                <a:cubicBezTo>
                  <a:pt x="14643" y="2117044"/>
                  <a:pt x="94391" y="2255186"/>
                  <a:pt x="223734" y="2330211"/>
                </a:cubicBezTo>
                <a:lnTo>
                  <a:pt x="1109068" y="2841578"/>
                </a:lnTo>
                <a:cubicBezTo>
                  <a:pt x="1238657" y="2916120"/>
                  <a:pt x="1398084" y="2916120"/>
                  <a:pt x="1527673" y="2841578"/>
                </a:cubicBezTo>
                <a:lnTo>
                  <a:pt x="2413006" y="2330211"/>
                </a:lnTo>
                <a:cubicBezTo>
                  <a:pt x="2542349" y="2255186"/>
                  <a:pt x="2622098" y="2117044"/>
                  <a:pt x="2622419" y="1967462"/>
                </a:cubicBezTo>
                <a:lnTo>
                  <a:pt x="2622419" y="944510"/>
                </a:lnTo>
                <a:cubicBezTo>
                  <a:pt x="2622098" y="794928"/>
                  <a:pt x="2542349" y="656786"/>
                  <a:pt x="2413006" y="581761"/>
                </a:cubicBezTo>
                <a:lnTo>
                  <a:pt x="1527673" y="70395"/>
                </a:lnTo>
                <a:cubicBezTo>
                  <a:pt x="1463955" y="33769"/>
                  <a:pt x="1391745" y="14514"/>
                  <a:pt x="1318260" y="14554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3" name="SHAPE 3">
            <a:extLst>
              <a:ext uri="{FF2B5EF4-FFF2-40B4-BE49-F238E27FC236}">
                <a16:creationId xmlns:a16="http://schemas.microsoft.com/office/drawing/2014/main" id="{C31A3030-FF0A-DC41-31B4-3744897AF064}"/>
              </a:ext>
            </a:extLst>
          </p:cNvPr>
          <p:cNvSpPr/>
          <p:nvPr/>
        </p:nvSpPr>
        <p:spPr>
          <a:xfrm>
            <a:off x="960209" y="2980851"/>
            <a:ext cx="880499" cy="971510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6" name="SHAPE 4">
            <a:extLst>
              <a:ext uri="{FF2B5EF4-FFF2-40B4-BE49-F238E27FC236}">
                <a16:creationId xmlns:a16="http://schemas.microsoft.com/office/drawing/2014/main" id="{0A418AEA-7A4E-7D9A-27A4-9F774586627C}"/>
              </a:ext>
            </a:extLst>
          </p:cNvPr>
          <p:cNvSpPr/>
          <p:nvPr/>
        </p:nvSpPr>
        <p:spPr>
          <a:xfrm>
            <a:off x="8374478" y="975588"/>
            <a:ext cx="2221432" cy="2338366"/>
          </a:xfrm>
          <a:custGeom>
            <a:avLst/>
            <a:gdLst>
              <a:gd name="connsiteX0" fmla="*/ 1009544 w 2221432"/>
              <a:gd name="connsiteY0" fmla="*/ 2338282 h 2338366"/>
              <a:gd name="connsiteX1" fmla="*/ 792880 w 2221432"/>
              <a:gd name="connsiteY1" fmla="*/ 2265732 h 2338366"/>
              <a:gd name="connsiteX2" fmla="*/ 141570 w 2221432"/>
              <a:gd name="connsiteY2" fmla="*/ 1772394 h 2338366"/>
              <a:gd name="connsiteX3" fmla="*/ 2474 w 2221432"/>
              <a:gd name="connsiteY3" fmla="*/ 1442622 h 2338366"/>
              <a:gd name="connsiteX4" fmla="*/ 103994 w 2221432"/>
              <a:gd name="connsiteY4" fmla="*/ 631602 h 2338366"/>
              <a:gd name="connsiteX5" fmla="*/ 319999 w 2221432"/>
              <a:gd name="connsiteY5" fmla="*/ 345800 h 2338366"/>
              <a:gd name="connsiteX6" fmla="*/ 1072829 w 2221432"/>
              <a:gd name="connsiteY6" fmla="*/ 28120 h 2338366"/>
              <a:gd name="connsiteX7" fmla="*/ 1428149 w 2221432"/>
              <a:gd name="connsiteY7" fmla="*/ 72090 h 2338366"/>
              <a:gd name="connsiteX8" fmla="*/ 2079459 w 2221432"/>
              <a:gd name="connsiteY8" fmla="*/ 565429 h 2338366"/>
              <a:gd name="connsiteX9" fmla="*/ 2218555 w 2221432"/>
              <a:gd name="connsiteY9" fmla="*/ 895200 h 2338366"/>
              <a:gd name="connsiteX10" fmla="*/ 2117254 w 2221432"/>
              <a:gd name="connsiteY10" fmla="*/ 1706439 h 2338366"/>
              <a:gd name="connsiteX11" fmla="*/ 1901029 w 2221432"/>
              <a:gd name="connsiteY11" fmla="*/ 1992241 h 2338366"/>
              <a:gd name="connsiteX12" fmla="*/ 1901030 w 2221432"/>
              <a:gd name="connsiteY12" fmla="*/ 1992241 h 2338366"/>
              <a:gd name="connsiteX13" fmla="*/ 1148200 w 2221432"/>
              <a:gd name="connsiteY13" fmla="*/ 2309921 h 2338366"/>
              <a:gd name="connsiteX14" fmla="*/ 1009544 w 2221432"/>
              <a:gd name="connsiteY14" fmla="*/ 2338282 h 2338366"/>
              <a:gd name="connsiteX15" fmla="*/ 1211705 w 2221432"/>
              <a:gd name="connsiteY15" fmla="*/ 35156 h 2338366"/>
              <a:gd name="connsiteX16" fmla="*/ 1086673 w 2221432"/>
              <a:gd name="connsiteY16" fmla="*/ 60438 h 2338366"/>
              <a:gd name="connsiteX17" fmla="*/ 333842 w 2221432"/>
              <a:gd name="connsiteY17" fmla="*/ 378118 h 2338366"/>
              <a:gd name="connsiteX18" fmla="*/ 138933 w 2221432"/>
              <a:gd name="connsiteY18" fmla="*/ 636659 h 2338366"/>
              <a:gd name="connsiteX19" fmla="*/ 37413 w 2221432"/>
              <a:gd name="connsiteY19" fmla="*/ 1447678 h 2338366"/>
              <a:gd name="connsiteX20" fmla="*/ 162885 w 2221432"/>
              <a:gd name="connsiteY20" fmla="*/ 1745353 h 2338366"/>
              <a:gd name="connsiteX21" fmla="*/ 814194 w 2221432"/>
              <a:gd name="connsiteY21" fmla="*/ 2238691 h 2338366"/>
              <a:gd name="connsiteX22" fmla="*/ 1134576 w 2221432"/>
              <a:gd name="connsiteY22" fmla="*/ 2278923 h 2338366"/>
              <a:gd name="connsiteX23" fmla="*/ 1887186 w 2221432"/>
              <a:gd name="connsiteY23" fmla="*/ 1960144 h 2338366"/>
              <a:gd name="connsiteX24" fmla="*/ 2081876 w 2221432"/>
              <a:gd name="connsiteY24" fmla="*/ 1702702 h 2338366"/>
              <a:gd name="connsiteX25" fmla="*/ 2183396 w 2221432"/>
              <a:gd name="connsiteY25" fmla="*/ 891463 h 2338366"/>
              <a:gd name="connsiteX26" fmla="*/ 2057923 w 2221432"/>
              <a:gd name="connsiteY26" fmla="*/ 594009 h 2338366"/>
              <a:gd name="connsiteX27" fmla="*/ 1406614 w 2221432"/>
              <a:gd name="connsiteY27" fmla="*/ 100670 h 2338366"/>
              <a:gd name="connsiteX28" fmla="*/ 1211705 w 2221432"/>
              <a:gd name="connsiteY28" fmla="*/ 35155 h 2338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221432" h="2338366">
                <a:moveTo>
                  <a:pt x="1009544" y="2338282"/>
                </a:moveTo>
                <a:cubicBezTo>
                  <a:pt x="931348" y="2338379"/>
                  <a:pt x="855264" y="2312902"/>
                  <a:pt x="792880" y="2265732"/>
                </a:cubicBezTo>
                <a:lnTo>
                  <a:pt x="141570" y="1772394"/>
                </a:lnTo>
                <a:cubicBezTo>
                  <a:pt x="39945" y="1694995"/>
                  <a:pt x="-13004" y="1569462"/>
                  <a:pt x="2474" y="1442622"/>
                </a:cubicBezTo>
                <a:lnTo>
                  <a:pt x="103994" y="631602"/>
                </a:lnTo>
                <a:cubicBezTo>
                  <a:pt x="120022" y="504662"/>
                  <a:pt x="202287" y="395815"/>
                  <a:pt x="319999" y="345800"/>
                </a:cubicBezTo>
                <a:lnTo>
                  <a:pt x="1072829" y="28120"/>
                </a:lnTo>
                <a:cubicBezTo>
                  <a:pt x="1190646" y="-21562"/>
                  <a:pt x="1325981" y="-4815"/>
                  <a:pt x="1428149" y="72090"/>
                </a:cubicBezTo>
                <a:lnTo>
                  <a:pt x="2079459" y="565429"/>
                </a:lnTo>
                <a:cubicBezTo>
                  <a:pt x="2181193" y="642742"/>
                  <a:pt x="2234170" y="768341"/>
                  <a:pt x="2218555" y="895200"/>
                </a:cubicBezTo>
                <a:lnTo>
                  <a:pt x="2117254" y="1706439"/>
                </a:lnTo>
                <a:cubicBezTo>
                  <a:pt x="2101184" y="1833429"/>
                  <a:pt x="2018827" y="1942289"/>
                  <a:pt x="1901029" y="1992241"/>
                </a:cubicBezTo>
                <a:lnTo>
                  <a:pt x="1901030" y="1992241"/>
                </a:lnTo>
                <a:lnTo>
                  <a:pt x="1148200" y="2309921"/>
                </a:lnTo>
                <a:cubicBezTo>
                  <a:pt x="1104332" y="2328524"/>
                  <a:pt x="1057189" y="2338166"/>
                  <a:pt x="1009544" y="2338282"/>
                </a:cubicBezTo>
                <a:close/>
                <a:moveTo>
                  <a:pt x="1211705" y="35156"/>
                </a:moveTo>
                <a:cubicBezTo>
                  <a:pt x="1168757" y="35131"/>
                  <a:pt x="1126240" y="43728"/>
                  <a:pt x="1086673" y="60438"/>
                </a:cubicBezTo>
                <a:lnTo>
                  <a:pt x="333842" y="378118"/>
                </a:lnTo>
                <a:cubicBezTo>
                  <a:pt x="227376" y="423276"/>
                  <a:pt x="153077" y="521831"/>
                  <a:pt x="138933" y="636659"/>
                </a:cubicBezTo>
                <a:lnTo>
                  <a:pt x="37413" y="1447678"/>
                </a:lnTo>
                <a:cubicBezTo>
                  <a:pt x="23387" y="1562161"/>
                  <a:pt x="71156" y="1675490"/>
                  <a:pt x="162885" y="1745353"/>
                </a:cubicBezTo>
                <a:lnTo>
                  <a:pt x="814194" y="2238691"/>
                </a:lnTo>
                <a:cubicBezTo>
                  <a:pt x="906217" y="2308200"/>
                  <a:pt x="1028237" y="2323522"/>
                  <a:pt x="1134576" y="2278923"/>
                </a:cubicBezTo>
                <a:lnTo>
                  <a:pt x="1887186" y="1960144"/>
                </a:lnTo>
                <a:cubicBezTo>
                  <a:pt x="1993257" y="1915117"/>
                  <a:pt x="2067406" y="1817069"/>
                  <a:pt x="2081876" y="1702702"/>
                </a:cubicBezTo>
                <a:lnTo>
                  <a:pt x="2183396" y="891463"/>
                </a:lnTo>
                <a:cubicBezTo>
                  <a:pt x="2197478" y="777034"/>
                  <a:pt x="2149690" y="663744"/>
                  <a:pt x="2057923" y="594009"/>
                </a:cubicBezTo>
                <a:lnTo>
                  <a:pt x="1406614" y="100670"/>
                </a:lnTo>
                <a:cubicBezTo>
                  <a:pt x="1350496" y="58203"/>
                  <a:pt x="1282068" y="35202"/>
                  <a:pt x="1211705" y="35155"/>
                </a:cubicBezTo>
                <a:close/>
              </a:path>
            </a:pathLst>
          </a:custGeom>
          <a:solidFill>
            <a:schemeClr val="bg1"/>
          </a:solidFill>
          <a:ln w="21973" cap="flat">
            <a:noFill/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7" name="NA">
            <a:extLst>
              <a:ext uri="{FF2B5EF4-FFF2-40B4-BE49-F238E27FC236}">
                <a16:creationId xmlns:a16="http://schemas.microsoft.com/office/drawing/2014/main" id="{CBCEBD19-4F74-8272-B896-4FAE844716A9}"/>
              </a:ext>
            </a:extLst>
          </p:cNvPr>
          <p:cNvSpPr/>
          <p:nvPr/>
        </p:nvSpPr>
        <p:spPr>
          <a:xfrm rot="5400000" flipV="1">
            <a:off x="-243778" y="-870964"/>
            <a:ext cx="2444695" cy="2843329"/>
          </a:xfrm>
          <a:custGeom>
            <a:avLst/>
            <a:gdLst>
              <a:gd name="connsiteX0" fmla="*/ 2429973 w 2444695"/>
              <a:gd name="connsiteY0" fmla="*/ 0 h 2843329"/>
              <a:gd name="connsiteX1" fmla="*/ 2444695 w 2444695"/>
              <a:gd name="connsiteY1" fmla="*/ 0 h 2843329"/>
              <a:gd name="connsiteX2" fmla="*/ 2444695 w 2444695"/>
              <a:gd name="connsiteY2" fmla="*/ 1060399 h 2843329"/>
              <a:gd name="connsiteX3" fmla="*/ 2036858 w 2444695"/>
              <a:gd name="connsiteY3" fmla="*/ 1767210 h 2843329"/>
              <a:gd name="connsiteX4" fmla="*/ 356943 w 2444695"/>
              <a:gd name="connsiteY4" fmla="*/ 2737619 h 2843329"/>
              <a:gd name="connsiteX5" fmla="*/ 55773 w 2444695"/>
              <a:gd name="connsiteY5" fmla="*/ 2839674 h 2843329"/>
              <a:gd name="connsiteX6" fmla="*/ 0 w 2444695"/>
              <a:gd name="connsiteY6" fmla="*/ 2843329 h 2843329"/>
              <a:gd name="connsiteX7" fmla="*/ 0 w 2444695"/>
              <a:gd name="connsiteY7" fmla="*/ 2828577 h 2843329"/>
              <a:gd name="connsiteX8" fmla="*/ 52244 w 2444695"/>
              <a:gd name="connsiteY8" fmla="*/ 2825200 h 2843329"/>
              <a:gd name="connsiteX9" fmla="*/ 349253 w 2444695"/>
              <a:gd name="connsiteY9" fmla="*/ 2724867 h 2843329"/>
              <a:gd name="connsiteX10" fmla="*/ 2029386 w 2444695"/>
              <a:gd name="connsiteY10" fmla="*/ 1754459 h 2843329"/>
              <a:gd name="connsiteX11" fmla="*/ 2429973 w 2444695"/>
              <a:gd name="connsiteY11" fmla="*/ 1060399 h 2843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44695" h="2843329">
                <a:moveTo>
                  <a:pt x="2429973" y="0"/>
                </a:moveTo>
                <a:lnTo>
                  <a:pt x="2444695" y="0"/>
                </a:lnTo>
                <a:lnTo>
                  <a:pt x="2444695" y="1060399"/>
                </a:lnTo>
                <a:cubicBezTo>
                  <a:pt x="2444268" y="1351857"/>
                  <a:pt x="2288919" y="1621089"/>
                  <a:pt x="2036858" y="1767210"/>
                </a:cubicBezTo>
                <a:lnTo>
                  <a:pt x="356943" y="2737619"/>
                </a:lnTo>
                <a:cubicBezTo>
                  <a:pt x="263900" y="2791205"/>
                  <a:pt x="161531" y="2825752"/>
                  <a:pt x="55773" y="2839674"/>
                </a:cubicBezTo>
                <a:lnTo>
                  <a:pt x="0" y="2843329"/>
                </a:lnTo>
                <a:lnTo>
                  <a:pt x="0" y="2828577"/>
                </a:lnTo>
                <a:lnTo>
                  <a:pt x="52244" y="2825200"/>
                </a:lnTo>
                <a:cubicBezTo>
                  <a:pt x="155265" y="2811822"/>
                  <a:pt x="256277" y="2778378"/>
                  <a:pt x="349253" y="2724867"/>
                </a:cubicBezTo>
                <a:lnTo>
                  <a:pt x="2029386" y="1754459"/>
                </a:lnTo>
                <a:cubicBezTo>
                  <a:pt x="2276871" y="1610930"/>
                  <a:pt x="2429435" y="1346595"/>
                  <a:pt x="2429973" y="1060399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FFFFFF"/>
            </a:solidFill>
            <a:prstDash val="solid"/>
            <a:miter lim="800000"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CBBD81-01CE-B61B-1DE3-59EE2999DCCE}"/>
              </a:ext>
            </a:extLst>
          </p:cNvPr>
          <p:cNvSpPr txBox="1"/>
          <p:nvPr/>
        </p:nvSpPr>
        <p:spPr>
          <a:xfrm>
            <a:off x="2600224" y="857963"/>
            <a:ext cx="6986836" cy="1200329"/>
          </a:xfrm>
          <a:prstGeom prst="rect">
            <a:avLst/>
          </a:prstGeom>
          <a:noFill/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th-TH" sz="36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ระบบแจ้งเตือนและตัดการทำงานของปั๊มน้ำโดยใช้เทคโนโลยีอินเทอร์เน็ตในทุกสิ่ง</a:t>
            </a:r>
            <a:endParaRPr lang="en-US" sz="36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Lato Black" panose="020F0502020204030203" pitchFamily="34" charset="77"/>
            </a:endParaRPr>
          </a:p>
        </p:txBody>
      </p:sp>
      <p:sp>
        <p:nvSpPr>
          <p:cNvPr id="30" name="TextBox 10">
            <a:extLst>
              <a:ext uri="{FF2B5EF4-FFF2-40B4-BE49-F238E27FC236}">
                <a16:creationId xmlns:a16="http://schemas.microsoft.com/office/drawing/2014/main" id="{C3F559A3-C7EE-04BC-DC68-FD5FA4CE6B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996" y="2397706"/>
            <a:ext cx="7336129" cy="954089"/>
          </a:xfrm>
          <a:prstGeom prst="rect">
            <a:avLst/>
          </a:prstGeom>
          <a:noFill/>
          <a:ln>
            <a:noFill/>
          </a:ln>
          <a:effectLst>
            <a:outerShdw blurRad="50800" dist="50800" dir="2880000" algn="ctr" rotWithShape="0">
              <a:schemeClr val="bg1">
                <a:alpha val="3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2" tIns="45711" rIns="91422" bIns="45711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anose="020F0302020204030203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A notification and shutdown system for water pumps</a:t>
            </a:r>
            <a:r>
              <a:rPr 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 </a:t>
            </a:r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using </a:t>
            </a:r>
          </a:p>
          <a:p>
            <a:pPr algn="ctr"/>
            <a:r>
              <a:rPr lang="en-US" sz="28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smineUPC" panose="02020603050405020304" pitchFamily="18" charset="-34"/>
                <a:cs typeface="JasmineUPC" panose="02020603050405020304" pitchFamily="18" charset="-34"/>
              </a:rPr>
              <a:t>Internet of Things (IoT) technology.</a:t>
            </a:r>
            <a:endParaRPr lang="en-US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19" name="SHAPE 3">
            <a:extLst>
              <a:ext uri="{FF2B5EF4-FFF2-40B4-BE49-F238E27FC236}">
                <a16:creationId xmlns:a16="http://schemas.microsoft.com/office/drawing/2014/main" id="{29D6EAEE-194F-AFE3-FDAF-E1835EC7BA3E}"/>
              </a:ext>
            </a:extLst>
          </p:cNvPr>
          <p:cNvSpPr/>
          <p:nvPr/>
        </p:nvSpPr>
        <p:spPr>
          <a:xfrm rot="944656">
            <a:off x="6848839" y="4505747"/>
            <a:ext cx="1671503" cy="1844275"/>
          </a:xfrm>
          <a:custGeom>
            <a:avLst/>
            <a:gdLst>
              <a:gd name="connsiteX0" fmla="*/ 440178 w 880499"/>
              <a:gd name="connsiteY0" fmla="*/ 971426 h 971510"/>
              <a:gd name="connsiteX1" fmla="*/ 366126 w 880499"/>
              <a:gd name="connsiteY1" fmla="*/ 951640 h 971510"/>
              <a:gd name="connsiteX2" fmla="*/ 73652 w 880499"/>
              <a:gd name="connsiteY2" fmla="*/ 782796 h 971510"/>
              <a:gd name="connsiteX3" fmla="*/ -180 w 880499"/>
              <a:gd name="connsiteY3" fmla="*/ 654625 h 971510"/>
              <a:gd name="connsiteX4" fmla="*/ -181 w 880499"/>
              <a:gd name="connsiteY4" fmla="*/ 316719 h 971510"/>
              <a:gd name="connsiteX5" fmla="*/ 73651 w 880499"/>
              <a:gd name="connsiteY5" fmla="*/ 188548 h 971510"/>
              <a:gd name="connsiteX6" fmla="*/ 366126 w 880499"/>
              <a:gd name="connsiteY6" fmla="*/ 19704 h 971510"/>
              <a:gd name="connsiteX7" fmla="*/ 514012 w 880499"/>
              <a:gd name="connsiteY7" fmla="*/ 19704 h 971510"/>
              <a:gd name="connsiteX8" fmla="*/ 806486 w 880499"/>
              <a:gd name="connsiteY8" fmla="*/ 188547 h 971510"/>
              <a:gd name="connsiteX9" fmla="*/ 880318 w 880499"/>
              <a:gd name="connsiteY9" fmla="*/ 316718 h 971510"/>
              <a:gd name="connsiteX10" fmla="*/ 880318 w 880499"/>
              <a:gd name="connsiteY10" fmla="*/ 654625 h 971510"/>
              <a:gd name="connsiteX11" fmla="*/ 806486 w 880499"/>
              <a:gd name="connsiteY11" fmla="*/ 782796 h 971510"/>
              <a:gd name="connsiteX12" fmla="*/ 514011 w 880499"/>
              <a:gd name="connsiteY12" fmla="*/ 951420 h 971510"/>
              <a:gd name="connsiteX13" fmla="*/ 440178 w 880499"/>
              <a:gd name="connsiteY13" fmla="*/ 971426 h 971510"/>
              <a:gd name="connsiteX14" fmla="*/ 440178 w 880499"/>
              <a:gd name="connsiteY14" fmla="*/ 14648 h 971510"/>
              <a:gd name="connsiteX15" fmla="*/ 374256 w 880499"/>
              <a:gd name="connsiteY15" fmla="*/ 32456 h 971510"/>
              <a:gd name="connsiteX16" fmla="*/ 82002 w 880499"/>
              <a:gd name="connsiteY16" fmla="*/ 201299 h 971510"/>
              <a:gd name="connsiteX17" fmla="*/ 16080 w 880499"/>
              <a:gd name="connsiteY17" fmla="*/ 316719 h 971510"/>
              <a:gd name="connsiteX18" fmla="*/ 16080 w 880499"/>
              <a:gd name="connsiteY18" fmla="*/ 654625 h 971510"/>
              <a:gd name="connsiteX19" fmla="*/ 82002 w 880499"/>
              <a:gd name="connsiteY19" fmla="*/ 770045 h 971510"/>
              <a:gd name="connsiteX20" fmla="*/ 374256 w 880499"/>
              <a:gd name="connsiteY20" fmla="*/ 938888 h 971510"/>
              <a:gd name="connsiteX21" fmla="*/ 507639 w 880499"/>
              <a:gd name="connsiteY21" fmla="*/ 938888 h 971510"/>
              <a:gd name="connsiteX22" fmla="*/ 799893 w 880499"/>
              <a:gd name="connsiteY22" fmla="*/ 770045 h 971510"/>
              <a:gd name="connsiteX23" fmla="*/ 865815 w 880499"/>
              <a:gd name="connsiteY23" fmla="*/ 654625 h 971510"/>
              <a:gd name="connsiteX24" fmla="*/ 865815 w 880499"/>
              <a:gd name="connsiteY24" fmla="*/ 316719 h 971510"/>
              <a:gd name="connsiteX25" fmla="*/ 799893 w 880499"/>
              <a:gd name="connsiteY25" fmla="*/ 201299 h 971510"/>
              <a:gd name="connsiteX26" fmla="*/ 507639 w 880499"/>
              <a:gd name="connsiteY26" fmla="*/ 32456 h 971510"/>
              <a:gd name="connsiteX27" fmla="*/ 440178 w 880499"/>
              <a:gd name="connsiteY27" fmla="*/ 14648 h 971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80499" h="971510">
                <a:moveTo>
                  <a:pt x="440178" y="971426"/>
                </a:moveTo>
                <a:cubicBezTo>
                  <a:pt x="414185" y="971456"/>
                  <a:pt x="388643" y="964632"/>
                  <a:pt x="366126" y="951640"/>
                </a:cubicBezTo>
                <a:lnTo>
                  <a:pt x="73652" y="782796"/>
                </a:lnTo>
                <a:cubicBezTo>
                  <a:pt x="28059" y="756200"/>
                  <a:pt x="-36" y="707427"/>
                  <a:pt x="-180" y="654625"/>
                </a:cubicBezTo>
                <a:lnTo>
                  <a:pt x="-181" y="316719"/>
                </a:lnTo>
                <a:cubicBezTo>
                  <a:pt x="-82" y="263905"/>
                  <a:pt x="28026" y="215111"/>
                  <a:pt x="73651" y="188548"/>
                </a:cubicBezTo>
                <a:lnTo>
                  <a:pt x="366126" y="19704"/>
                </a:lnTo>
                <a:cubicBezTo>
                  <a:pt x="411894" y="-6681"/>
                  <a:pt x="468244" y="-6681"/>
                  <a:pt x="514012" y="19704"/>
                </a:cubicBezTo>
                <a:lnTo>
                  <a:pt x="806486" y="188547"/>
                </a:lnTo>
                <a:cubicBezTo>
                  <a:pt x="852112" y="215110"/>
                  <a:pt x="880219" y="263905"/>
                  <a:pt x="880318" y="316718"/>
                </a:cubicBezTo>
                <a:lnTo>
                  <a:pt x="880318" y="654625"/>
                </a:lnTo>
                <a:cubicBezTo>
                  <a:pt x="880174" y="707427"/>
                  <a:pt x="852078" y="756201"/>
                  <a:pt x="806486" y="782796"/>
                </a:cubicBezTo>
                <a:lnTo>
                  <a:pt x="514011" y="951420"/>
                </a:lnTo>
                <a:cubicBezTo>
                  <a:pt x="491584" y="964461"/>
                  <a:pt x="466118" y="971361"/>
                  <a:pt x="440178" y="971426"/>
                </a:cubicBezTo>
                <a:close/>
                <a:moveTo>
                  <a:pt x="440178" y="14648"/>
                </a:moveTo>
                <a:cubicBezTo>
                  <a:pt x="417036" y="14791"/>
                  <a:pt x="394325" y="20926"/>
                  <a:pt x="374256" y="32456"/>
                </a:cubicBezTo>
                <a:lnTo>
                  <a:pt x="82002" y="201299"/>
                </a:lnTo>
                <a:cubicBezTo>
                  <a:pt x="41142" y="225370"/>
                  <a:pt x="16063" y="269278"/>
                  <a:pt x="16080" y="316719"/>
                </a:cubicBezTo>
                <a:lnTo>
                  <a:pt x="16080" y="654625"/>
                </a:lnTo>
                <a:cubicBezTo>
                  <a:pt x="16063" y="702066"/>
                  <a:pt x="41142" y="745974"/>
                  <a:pt x="82002" y="770045"/>
                </a:cubicBezTo>
                <a:lnTo>
                  <a:pt x="374256" y="938888"/>
                </a:lnTo>
                <a:cubicBezTo>
                  <a:pt x="415549" y="962636"/>
                  <a:pt x="466346" y="962636"/>
                  <a:pt x="507639" y="938888"/>
                </a:cubicBezTo>
                <a:lnTo>
                  <a:pt x="799893" y="770045"/>
                </a:lnTo>
                <a:cubicBezTo>
                  <a:pt x="840853" y="746072"/>
                  <a:pt x="865966" y="702102"/>
                  <a:pt x="865815" y="654625"/>
                </a:cubicBezTo>
                <a:lnTo>
                  <a:pt x="865815" y="316719"/>
                </a:lnTo>
                <a:cubicBezTo>
                  <a:pt x="865966" y="269242"/>
                  <a:pt x="840853" y="225272"/>
                  <a:pt x="799893" y="201299"/>
                </a:cubicBezTo>
                <a:lnTo>
                  <a:pt x="507639" y="32456"/>
                </a:lnTo>
                <a:cubicBezTo>
                  <a:pt x="487121" y="20656"/>
                  <a:pt x="463844" y="14512"/>
                  <a:pt x="440178" y="14648"/>
                </a:cubicBezTo>
                <a:close/>
              </a:path>
            </a:pathLst>
          </a:custGeom>
          <a:solidFill>
            <a:srgbClr val="FFFFFF"/>
          </a:solidFill>
          <a:ln w="21973" cap="flat">
            <a:solidFill>
              <a:srgbClr val="FFFFFF"/>
            </a:solidFill>
            <a:prstDash val="solid"/>
            <a:miter/>
          </a:ln>
          <a:effectLst>
            <a:outerShdw blurRad="50800" dist="50800" dir="288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CBE3470-4ADF-B512-4AAE-A2DA495D1572}"/>
              </a:ext>
            </a:extLst>
          </p:cNvPr>
          <p:cNvSpPr/>
          <p:nvPr/>
        </p:nvSpPr>
        <p:spPr>
          <a:xfrm>
            <a:off x="9537235" y="4954722"/>
            <a:ext cx="3318006" cy="2071343"/>
          </a:xfrm>
          <a:custGeom>
            <a:avLst/>
            <a:gdLst>
              <a:gd name="connsiteX0" fmla="*/ 2600179 w 3318006"/>
              <a:gd name="connsiteY0" fmla="*/ 1322144 h 2071343"/>
              <a:gd name="connsiteX1" fmla="*/ 2655668 w 3318006"/>
              <a:gd name="connsiteY1" fmla="*/ 1336904 h 2071343"/>
              <a:gd name="connsiteX2" fmla="*/ 2886162 w 3318006"/>
              <a:gd name="connsiteY2" fmla="*/ 1469106 h 2071343"/>
              <a:gd name="connsiteX3" fmla="*/ 2941624 w 3318006"/>
              <a:gd name="connsiteY3" fmla="*/ 1564513 h 2071343"/>
              <a:gd name="connsiteX4" fmla="*/ 2941624 w 3318006"/>
              <a:gd name="connsiteY4" fmla="*/ 1828973 h 2071343"/>
              <a:gd name="connsiteX5" fmla="*/ 2886162 w 3318006"/>
              <a:gd name="connsiteY5" fmla="*/ 1924380 h 2071343"/>
              <a:gd name="connsiteX6" fmla="*/ 2655447 w 3318006"/>
              <a:gd name="connsiteY6" fmla="*/ 2056583 h 2071343"/>
              <a:gd name="connsiteX7" fmla="*/ 2544468 w 3318006"/>
              <a:gd name="connsiteY7" fmla="*/ 2056583 h 2071343"/>
              <a:gd name="connsiteX8" fmla="*/ 2313809 w 3318006"/>
              <a:gd name="connsiteY8" fmla="*/ 1924380 h 2071343"/>
              <a:gd name="connsiteX9" fmla="*/ 2258292 w 3318006"/>
              <a:gd name="connsiteY9" fmla="*/ 1828973 h 2071343"/>
              <a:gd name="connsiteX10" fmla="*/ 2258292 w 3318006"/>
              <a:gd name="connsiteY10" fmla="*/ 1564513 h 2071343"/>
              <a:gd name="connsiteX11" fmla="*/ 2313809 w 3318006"/>
              <a:gd name="connsiteY11" fmla="*/ 1469106 h 2071343"/>
              <a:gd name="connsiteX12" fmla="*/ 2544689 w 3318006"/>
              <a:gd name="connsiteY12" fmla="*/ 1336904 h 2071343"/>
              <a:gd name="connsiteX13" fmla="*/ 2600179 w 3318006"/>
              <a:gd name="connsiteY13" fmla="*/ 1322144 h 2071343"/>
              <a:gd name="connsiteX14" fmla="*/ 1847415 w 3318006"/>
              <a:gd name="connsiteY14" fmla="*/ 1322144 h 2071343"/>
              <a:gd name="connsiteX15" fmla="*/ 1902904 w 3318006"/>
              <a:gd name="connsiteY15" fmla="*/ 1336904 h 2071343"/>
              <a:gd name="connsiteX16" fmla="*/ 2133398 w 3318006"/>
              <a:gd name="connsiteY16" fmla="*/ 1469106 h 2071343"/>
              <a:gd name="connsiteX17" fmla="*/ 2188860 w 3318006"/>
              <a:gd name="connsiteY17" fmla="*/ 1564513 h 2071343"/>
              <a:gd name="connsiteX18" fmla="*/ 2188860 w 3318006"/>
              <a:gd name="connsiteY18" fmla="*/ 1828973 h 2071343"/>
              <a:gd name="connsiteX19" fmla="*/ 2133398 w 3318006"/>
              <a:gd name="connsiteY19" fmla="*/ 1924380 h 2071343"/>
              <a:gd name="connsiteX20" fmla="*/ 1902683 w 3318006"/>
              <a:gd name="connsiteY20" fmla="*/ 2056583 h 2071343"/>
              <a:gd name="connsiteX21" fmla="*/ 1791704 w 3318006"/>
              <a:gd name="connsiteY21" fmla="*/ 2056583 h 2071343"/>
              <a:gd name="connsiteX22" fmla="*/ 1561045 w 3318006"/>
              <a:gd name="connsiteY22" fmla="*/ 1924380 h 2071343"/>
              <a:gd name="connsiteX23" fmla="*/ 1505528 w 3318006"/>
              <a:gd name="connsiteY23" fmla="*/ 1828973 h 2071343"/>
              <a:gd name="connsiteX24" fmla="*/ 1505528 w 3318006"/>
              <a:gd name="connsiteY24" fmla="*/ 1564513 h 2071343"/>
              <a:gd name="connsiteX25" fmla="*/ 1561045 w 3318006"/>
              <a:gd name="connsiteY25" fmla="*/ 1469106 h 2071343"/>
              <a:gd name="connsiteX26" fmla="*/ 1791925 w 3318006"/>
              <a:gd name="connsiteY26" fmla="*/ 1336904 h 2071343"/>
              <a:gd name="connsiteX27" fmla="*/ 1847415 w 3318006"/>
              <a:gd name="connsiteY27" fmla="*/ 1322144 h 2071343"/>
              <a:gd name="connsiteX28" fmla="*/ 1094651 w 3318006"/>
              <a:gd name="connsiteY28" fmla="*/ 1322144 h 2071343"/>
              <a:gd name="connsiteX29" fmla="*/ 1150140 w 3318006"/>
              <a:gd name="connsiteY29" fmla="*/ 1336904 h 2071343"/>
              <a:gd name="connsiteX30" fmla="*/ 1380634 w 3318006"/>
              <a:gd name="connsiteY30" fmla="*/ 1469106 h 2071343"/>
              <a:gd name="connsiteX31" fmla="*/ 1436096 w 3318006"/>
              <a:gd name="connsiteY31" fmla="*/ 1564513 h 2071343"/>
              <a:gd name="connsiteX32" fmla="*/ 1436096 w 3318006"/>
              <a:gd name="connsiteY32" fmla="*/ 1828973 h 2071343"/>
              <a:gd name="connsiteX33" fmla="*/ 1380634 w 3318006"/>
              <a:gd name="connsiteY33" fmla="*/ 1924380 h 2071343"/>
              <a:gd name="connsiteX34" fmla="*/ 1149919 w 3318006"/>
              <a:gd name="connsiteY34" fmla="*/ 2056583 h 2071343"/>
              <a:gd name="connsiteX35" fmla="*/ 1038940 w 3318006"/>
              <a:gd name="connsiteY35" fmla="*/ 2056583 h 2071343"/>
              <a:gd name="connsiteX36" fmla="*/ 808281 w 3318006"/>
              <a:gd name="connsiteY36" fmla="*/ 1924380 h 2071343"/>
              <a:gd name="connsiteX37" fmla="*/ 752764 w 3318006"/>
              <a:gd name="connsiteY37" fmla="*/ 1828973 h 2071343"/>
              <a:gd name="connsiteX38" fmla="*/ 752764 w 3318006"/>
              <a:gd name="connsiteY38" fmla="*/ 1564513 h 2071343"/>
              <a:gd name="connsiteX39" fmla="*/ 808281 w 3318006"/>
              <a:gd name="connsiteY39" fmla="*/ 1469106 h 2071343"/>
              <a:gd name="connsiteX40" fmla="*/ 1039161 w 3318006"/>
              <a:gd name="connsiteY40" fmla="*/ 1336904 h 2071343"/>
              <a:gd name="connsiteX41" fmla="*/ 1094651 w 3318006"/>
              <a:gd name="connsiteY41" fmla="*/ 1322144 h 2071343"/>
              <a:gd name="connsiteX42" fmla="*/ 341887 w 3318006"/>
              <a:gd name="connsiteY42" fmla="*/ 1322144 h 2071343"/>
              <a:gd name="connsiteX43" fmla="*/ 397376 w 3318006"/>
              <a:gd name="connsiteY43" fmla="*/ 1336904 h 2071343"/>
              <a:gd name="connsiteX44" fmla="*/ 627870 w 3318006"/>
              <a:gd name="connsiteY44" fmla="*/ 1469106 h 2071343"/>
              <a:gd name="connsiteX45" fmla="*/ 683332 w 3318006"/>
              <a:gd name="connsiteY45" fmla="*/ 1564513 h 2071343"/>
              <a:gd name="connsiteX46" fmla="*/ 683332 w 3318006"/>
              <a:gd name="connsiteY46" fmla="*/ 1828973 h 2071343"/>
              <a:gd name="connsiteX47" fmla="*/ 627870 w 3318006"/>
              <a:gd name="connsiteY47" fmla="*/ 1924380 h 2071343"/>
              <a:gd name="connsiteX48" fmla="*/ 397155 w 3318006"/>
              <a:gd name="connsiteY48" fmla="*/ 2056583 h 2071343"/>
              <a:gd name="connsiteX49" fmla="*/ 286176 w 3318006"/>
              <a:gd name="connsiteY49" fmla="*/ 2056583 h 2071343"/>
              <a:gd name="connsiteX50" fmla="*/ 55517 w 3318006"/>
              <a:gd name="connsiteY50" fmla="*/ 1924380 h 2071343"/>
              <a:gd name="connsiteX51" fmla="*/ 0 w 3318006"/>
              <a:gd name="connsiteY51" fmla="*/ 1828973 h 2071343"/>
              <a:gd name="connsiteX52" fmla="*/ 0 w 3318006"/>
              <a:gd name="connsiteY52" fmla="*/ 1564513 h 2071343"/>
              <a:gd name="connsiteX53" fmla="*/ 55517 w 3318006"/>
              <a:gd name="connsiteY53" fmla="*/ 1469106 h 2071343"/>
              <a:gd name="connsiteX54" fmla="*/ 286397 w 3318006"/>
              <a:gd name="connsiteY54" fmla="*/ 1336904 h 2071343"/>
              <a:gd name="connsiteX55" fmla="*/ 341887 w 3318006"/>
              <a:gd name="connsiteY55" fmla="*/ 1322144 h 2071343"/>
              <a:gd name="connsiteX56" fmla="*/ 2976561 w 3318006"/>
              <a:gd name="connsiteY56" fmla="*/ 661328 h 2071343"/>
              <a:gd name="connsiteX57" fmla="*/ 3032050 w 3318006"/>
              <a:gd name="connsiteY57" fmla="*/ 676088 h 2071343"/>
              <a:gd name="connsiteX58" fmla="*/ 3262544 w 3318006"/>
              <a:gd name="connsiteY58" fmla="*/ 808290 h 2071343"/>
              <a:gd name="connsiteX59" fmla="*/ 3318006 w 3318006"/>
              <a:gd name="connsiteY59" fmla="*/ 903697 h 2071343"/>
              <a:gd name="connsiteX60" fmla="*/ 3318006 w 3318006"/>
              <a:gd name="connsiteY60" fmla="*/ 1168157 h 2071343"/>
              <a:gd name="connsiteX61" fmla="*/ 3262544 w 3318006"/>
              <a:gd name="connsiteY61" fmla="*/ 1263564 h 2071343"/>
              <a:gd name="connsiteX62" fmla="*/ 3031829 w 3318006"/>
              <a:gd name="connsiteY62" fmla="*/ 1395767 h 2071343"/>
              <a:gd name="connsiteX63" fmla="*/ 2920850 w 3318006"/>
              <a:gd name="connsiteY63" fmla="*/ 1395767 h 2071343"/>
              <a:gd name="connsiteX64" fmla="*/ 2690191 w 3318006"/>
              <a:gd name="connsiteY64" fmla="*/ 1263564 h 2071343"/>
              <a:gd name="connsiteX65" fmla="*/ 2634674 w 3318006"/>
              <a:gd name="connsiteY65" fmla="*/ 1168157 h 2071343"/>
              <a:gd name="connsiteX66" fmla="*/ 2634674 w 3318006"/>
              <a:gd name="connsiteY66" fmla="*/ 903697 h 2071343"/>
              <a:gd name="connsiteX67" fmla="*/ 2690191 w 3318006"/>
              <a:gd name="connsiteY67" fmla="*/ 808290 h 2071343"/>
              <a:gd name="connsiteX68" fmla="*/ 2921071 w 3318006"/>
              <a:gd name="connsiteY68" fmla="*/ 676088 h 2071343"/>
              <a:gd name="connsiteX69" fmla="*/ 2976561 w 3318006"/>
              <a:gd name="connsiteY69" fmla="*/ 661328 h 2071343"/>
              <a:gd name="connsiteX70" fmla="*/ 2223796 w 3318006"/>
              <a:gd name="connsiteY70" fmla="*/ 661328 h 2071343"/>
              <a:gd name="connsiteX71" fmla="*/ 2279286 w 3318006"/>
              <a:gd name="connsiteY71" fmla="*/ 676088 h 2071343"/>
              <a:gd name="connsiteX72" fmla="*/ 2509780 w 3318006"/>
              <a:gd name="connsiteY72" fmla="*/ 808290 h 2071343"/>
              <a:gd name="connsiteX73" fmla="*/ 2565242 w 3318006"/>
              <a:gd name="connsiteY73" fmla="*/ 903697 h 2071343"/>
              <a:gd name="connsiteX74" fmla="*/ 2565242 w 3318006"/>
              <a:gd name="connsiteY74" fmla="*/ 1168157 h 2071343"/>
              <a:gd name="connsiteX75" fmla="*/ 2509780 w 3318006"/>
              <a:gd name="connsiteY75" fmla="*/ 1263564 h 2071343"/>
              <a:gd name="connsiteX76" fmla="*/ 2279065 w 3318006"/>
              <a:gd name="connsiteY76" fmla="*/ 1395767 h 2071343"/>
              <a:gd name="connsiteX77" fmla="*/ 2168086 w 3318006"/>
              <a:gd name="connsiteY77" fmla="*/ 1395767 h 2071343"/>
              <a:gd name="connsiteX78" fmla="*/ 1937427 w 3318006"/>
              <a:gd name="connsiteY78" fmla="*/ 1263564 h 2071343"/>
              <a:gd name="connsiteX79" fmla="*/ 1881910 w 3318006"/>
              <a:gd name="connsiteY79" fmla="*/ 1168157 h 2071343"/>
              <a:gd name="connsiteX80" fmla="*/ 1881910 w 3318006"/>
              <a:gd name="connsiteY80" fmla="*/ 903697 h 2071343"/>
              <a:gd name="connsiteX81" fmla="*/ 1937427 w 3318006"/>
              <a:gd name="connsiteY81" fmla="*/ 808290 h 2071343"/>
              <a:gd name="connsiteX82" fmla="*/ 2168307 w 3318006"/>
              <a:gd name="connsiteY82" fmla="*/ 676088 h 2071343"/>
              <a:gd name="connsiteX83" fmla="*/ 2223796 w 3318006"/>
              <a:gd name="connsiteY83" fmla="*/ 661328 h 2071343"/>
              <a:gd name="connsiteX84" fmla="*/ 1471033 w 3318006"/>
              <a:gd name="connsiteY84" fmla="*/ 661328 h 2071343"/>
              <a:gd name="connsiteX85" fmla="*/ 1526522 w 3318006"/>
              <a:gd name="connsiteY85" fmla="*/ 676088 h 2071343"/>
              <a:gd name="connsiteX86" fmla="*/ 1757016 w 3318006"/>
              <a:gd name="connsiteY86" fmla="*/ 808290 h 2071343"/>
              <a:gd name="connsiteX87" fmla="*/ 1812478 w 3318006"/>
              <a:gd name="connsiteY87" fmla="*/ 903697 h 2071343"/>
              <a:gd name="connsiteX88" fmla="*/ 1812478 w 3318006"/>
              <a:gd name="connsiteY88" fmla="*/ 1168157 h 2071343"/>
              <a:gd name="connsiteX89" fmla="*/ 1757016 w 3318006"/>
              <a:gd name="connsiteY89" fmla="*/ 1263564 h 2071343"/>
              <a:gd name="connsiteX90" fmla="*/ 1526301 w 3318006"/>
              <a:gd name="connsiteY90" fmla="*/ 1395767 h 2071343"/>
              <a:gd name="connsiteX91" fmla="*/ 1415322 w 3318006"/>
              <a:gd name="connsiteY91" fmla="*/ 1395767 h 2071343"/>
              <a:gd name="connsiteX92" fmla="*/ 1184663 w 3318006"/>
              <a:gd name="connsiteY92" fmla="*/ 1263564 h 2071343"/>
              <a:gd name="connsiteX93" fmla="*/ 1129146 w 3318006"/>
              <a:gd name="connsiteY93" fmla="*/ 1168157 h 2071343"/>
              <a:gd name="connsiteX94" fmla="*/ 1129146 w 3318006"/>
              <a:gd name="connsiteY94" fmla="*/ 903697 h 2071343"/>
              <a:gd name="connsiteX95" fmla="*/ 1184663 w 3318006"/>
              <a:gd name="connsiteY95" fmla="*/ 808290 h 2071343"/>
              <a:gd name="connsiteX96" fmla="*/ 1415543 w 3318006"/>
              <a:gd name="connsiteY96" fmla="*/ 676088 h 2071343"/>
              <a:gd name="connsiteX97" fmla="*/ 1471033 w 3318006"/>
              <a:gd name="connsiteY97" fmla="*/ 661328 h 2071343"/>
              <a:gd name="connsiteX98" fmla="*/ 718269 w 3318006"/>
              <a:gd name="connsiteY98" fmla="*/ 661328 h 2071343"/>
              <a:gd name="connsiteX99" fmla="*/ 773758 w 3318006"/>
              <a:gd name="connsiteY99" fmla="*/ 676088 h 2071343"/>
              <a:gd name="connsiteX100" fmla="*/ 1004252 w 3318006"/>
              <a:gd name="connsiteY100" fmla="*/ 808290 h 2071343"/>
              <a:gd name="connsiteX101" fmla="*/ 1059714 w 3318006"/>
              <a:gd name="connsiteY101" fmla="*/ 903697 h 2071343"/>
              <a:gd name="connsiteX102" fmla="*/ 1059714 w 3318006"/>
              <a:gd name="connsiteY102" fmla="*/ 1168157 h 2071343"/>
              <a:gd name="connsiteX103" fmla="*/ 1004252 w 3318006"/>
              <a:gd name="connsiteY103" fmla="*/ 1263564 h 2071343"/>
              <a:gd name="connsiteX104" fmla="*/ 773537 w 3318006"/>
              <a:gd name="connsiteY104" fmla="*/ 1395767 h 2071343"/>
              <a:gd name="connsiteX105" fmla="*/ 662558 w 3318006"/>
              <a:gd name="connsiteY105" fmla="*/ 1395767 h 2071343"/>
              <a:gd name="connsiteX106" fmla="*/ 431899 w 3318006"/>
              <a:gd name="connsiteY106" fmla="*/ 1263564 h 2071343"/>
              <a:gd name="connsiteX107" fmla="*/ 376382 w 3318006"/>
              <a:gd name="connsiteY107" fmla="*/ 1168157 h 2071343"/>
              <a:gd name="connsiteX108" fmla="*/ 376382 w 3318006"/>
              <a:gd name="connsiteY108" fmla="*/ 903697 h 2071343"/>
              <a:gd name="connsiteX109" fmla="*/ 431899 w 3318006"/>
              <a:gd name="connsiteY109" fmla="*/ 808290 h 2071343"/>
              <a:gd name="connsiteX110" fmla="*/ 662779 w 3318006"/>
              <a:gd name="connsiteY110" fmla="*/ 676088 h 2071343"/>
              <a:gd name="connsiteX111" fmla="*/ 718269 w 3318006"/>
              <a:gd name="connsiteY111" fmla="*/ 661328 h 2071343"/>
              <a:gd name="connsiteX112" fmla="*/ 2600179 w 3318006"/>
              <a:gd name="connsiteY112" fmla="*/ 0 h 2071343"/>
              <a:gd name="connsiteX113" fmla="*/ 2655668 w 3318006"/>
              <a:gd name="connsiteY113" fmla="*/ 14761 h 2071343"/>
              <a:gd name="connsiteX114" fmla="*/ 2886162 w 3318006"/>
              <a:gd name="connsiteY114" fmla="*/ 146963 h 2071343"/>
              <a:gd name="connsiteX115" fmla="*/ 2941624 w 3318006"/>
              <a:gd name="connsiteY115" fmla="*/ 242370 h 2071343"/>
              <a:gd name="connsiteX116" fmla="*/ 2941624 w 3318006"/>
              <a:gd name="connsiteY116" fmla="*/ 506830 h 2071343"/>
              <a:gd name="connsiteX117" fmla="*/ 2886162 w 3318006"/>
              <a:gd name="connsiteY117" fmla="*/ 602237 h 2071343"/>
              <a:gd name="connsiteX118" fmla="*/ 2655447 w 3318006"/>
              <a:gd name="connsiteY118" fmla="*/ 734440 h 2071343"/>
              <a:gd name="connsiteX119" fmla="*/ 2544468 w 3318006"/>
              <a:gd name="connsiteY119" fmla="*/ 734440 h 2071343"/>
              <a:gd name="connsiteX120" fmla="*/ 2313809 w 3318006"/>
              <a:gd name="connsiteY120" fmla="*/ 602237 h 2071343"/>
              <a:gd name="connsiteX121" fmla="*/ 2258292 w 3318006"/>
              <a:gd name="connsiteY121" fmla="*/ 506830 h 2071343"/>
              <a:gd name="connsiteX122" fmla="*/ 2258292 w 3318006"/>
              <a:gd name="connsiteY122" fmla="*/ 242370 h 2071343"/>
              <a:gd name="connsiteX123" fmla="*/ 2313809 w 3318006"/>
              <a:gd name="connsiteY123" fmla="*/ 146963 h 2071343"/>
              <a:gd name="connsiteX124" fmla="*/ 2544689 w 3318006"/>
              <a:gd name="connsiteY124" fmla="*/ 14761 h 2071343"/>
              <a:gd name="connsiteX125" fmla="*/ 2600179 w 3318006"/>
              <a:gd name="connsiteY125" fmla="*/ 0 h 2071343"/>
              <a:gd name="connsiteX126" fmla="*/ 1847415 w 3318006"/>
              <a:gd name="connsiteY126" fmla="*/ 0 h 2071343"/>
              <a:gd name="connsiteX127" fmla="*/ 1902904 w 3318006"/>
              <a:gd name="connsiteY127" fmla="*/ 14761 h 2071343"/>
              <a:gd name="connsiteX128" fmla="*/ 2133398 w 3318006"/>
              <a:gd name="connsiteY128" fmla="*/ 146963 h 2071343"/>
              <a:gd name="connsiteX129" fmla="*/ 2188860 w 3318006"/>
              <a:gd name="connsiteY129" fmla="*/ 242370 h 2071343"/>
              <a:gd name="connsiteX130" fmla="*/ 2188860 w 3318006"/>
              <a:gd name="connsiteY130" fmla="*/ 506830 h 2071343"/>
              <a:gd name="connsiteX131" fmla="*/ 2133398 w 3318006"/>
              <a:gd name="connsiteY131" fmla="*/ 602237 h 2071343"/>
              <a:gd name="connsiteX132" fmla="*/ 1902683 w 3318006"/>
              <a:gd name="connsiteY132" fmla="*/ 734440 h 2071343"/>
              <a:gd name="connsiteX133" fmla="*/ 1791704 w 3318006"/>
              <a:gd name="connsiteY133" fmla="*/ 734440 h 2071343"/>
              <a:gd name="connsiteX134" fmla="*/ 1561045 w 3318006"/>
              <a:gd name="connsiteY134" fmla="*/ 602237 h 2071343"/>
              <a:gd name="connsiteX135" fmla="*/ 1505528 w 3318006"/>
              <a:gd name="connsiteY135" fmla="*/ 506830 h 2071343"/>
              <a:gd name="connsiteX136" fmla="*/ 1505528 w 3318006"/>
              <a:gd name="connsiteY136" fmla="*/ 242370 h 2071343"/>
              <a:gd name="connsiteX137" fmla="*/ 1561045 w 3318006"/>
              <a:gd name="connsiteY137" fmla="*/ 146963 h 2071343"/>
              <a:gd name="connsiteX138" fmla="*/ 1791925 w 3318006"/>
              <a:gd name="connsiteY138" fmla="*/ 14761 h 2071343"/>
              <a:gd name="connsiteX139" fmla="*/ 1847415 w 3318006"/>
              <a:gd name="connsiteY139" fmla="*/ 0 h 2071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3318006" h="2071343">
                <a:moveTo>
                  <a:pt x="2600179" y="1322144"/>
                </a:moveTo>
                <a:cubicBezTo>
                  <a:pt x="2619339" y="1322144"/>
                  <a:pt x="2638499" y="1327064"/>
                  <a:pt x="2655668" y="1336904"/>
                </a:cubicBezTo>
                <a:lnTo>
                  <a:pt x="2886162" y="1469106"/>
                </a:lnTo>
                <a:cubicBezTo>
                  <a:pt x="2920487" y="1488793"/>
                  <a:pt x="2941629" y="1525160"/>
                  <a:pt x="2941624" y="1564513"/>
                </a:cubicBezTo>
                <a:lnTo>
                  <a:pt x="2941624" y="1828973"/>
                </a:lnTo>
                <a:cubicBezTo>
                  <a:pt x="2941629" y="1868327"/>
                  <a:pt x="2920487" y="1904694"/>
                  <a:pt x="2886162" y="1924380"/>
                </a:cubicBezTo>
                <a:lnTo>
                  <a:pt x="2655447" y="2056583"/>
                </a:lnTo>
                <a:cubicBezTo>
                  <a:pt x="2621110" y="2076263"/>
                  <a:pt x="2578805" y="2076263"/>
                  <a:pt x="2544468" y="2056583"/>
                </a:cubicBezTo>
                <a:lnTo>
                  <a:pt x="2313809" y="1924380"/>
                </a:lnTo>
                <a:cubicBezTo>
                  <a:pt x="2279454" y="1904716"/>
                  <a:pt x="2258287" y="1868340"/>
                  <a:pt x="2258292" y="1828973"/>
                </a:cubicBezTo>
                <a:lnTo>
                  <a:pt x="2258292" y="1564513"/>
                </a:lnTo>
                <a:cubicBezTo>
                  <a:pt x="2258286" y="1525146"/>
                  <a:pt x="2279454" y="1488771"/>
                  <a:pt x="2313809" y="1469106"/>
                </a:cubicBezTo>
                <a:lnTo>
                  <a:pt x="2544689" y="1336904"/>
                </a:lnTo>
                <a:cubicBezTo>
                  <a:pt x="2561857" y="1327064"/>
                  <a:pt x="2581018" y="1322144"/>
                  <a:pt x="2600179" y="1322144"/>
                </a:cubicBezTo>
                <a:close/>
                <a:moveTo>
                  <a:pt x="1847415" y="1322144"/>
                </a:moveTo>
                <a:cubicBezTo>
                  <a:pt x="1866575" y="1322144"/>
                  <a:pt x="1885736" y="1327064"/>
                  <a:pt x="1902904" y="1336904"/>
                </a:cubicBezTo>
                <a:lnTo>
                  <a:pt x="2133398" y="1469106"/>
                </a:lnTo>
                <a:cubicBezTo>
                  <a:pt x="2167723" y="1488793"/>
                  <a:pt x="2188865" y="1525160"/>
                  <a:pt x="2188860" y="1564513"/>
                </a:cubicBezTo>
                <a:lnTo>
                  <a:pt x="2188860" y="1828973"/>
                </a:lnTo>
                <a:cubicBezTo>
                  <a:pt x="2188865" y="1868327"/>
                  <a:pt x="2167723" y="1904694"/>
                  <a:pt x="2133398" y="1924380"/>
                </a:cubicBezTo>
                <a:lnTo>
                  <a:pt x="1902683" y="2056583"/>
                </a:lnTo>
                <a:cubicBezTo>
                  <a:pt x="1868346" y="2076263"/>
                  <a:pt x="1826041" y="2076263"/>
                  <a:pt x="1791704" y="2056583"/>
                </a:cubicBezTo>
                <a:lnTo>
                  <a:pt x="1561045" y="1924380"/>
                </a:lnTo>
                <a:cubicBezTo>
                  <a:pt x="1526690" y="1904716"/>
                  <a:pt x="1505523" y="1868340"/>
                  <a:pt x="1505528" y="1828973"/>
                </a:cubicBezTo>
                <a:lnTo>
                  <a:pt x="1505528" y="1564513"/>
                </a:lnTo>
                <a:cubicBezTo>
                  <a:pt x="1505522" y="1525146"/>
                  <a:pt x="1526690" y="1488771"/>
                  <a:pt x="1561045" y="1469106"/>
                </a:cubicBezTo>
                <a:lnTo>
                  <a:pt x="1791925" y="1336904"/>
                </a:lnTo>
                <a:cubicBezTo>
                  <a:pt x="1809093" y="1327064"/>
                  <a:pt x="1828254" y="1322144"/>
                  <a:pt x="1847415" y="1322144"/>
                </a:cubicBezTo>
                <a:close/>
                <a:moveTo>
                  <a:pt x="1094651" y="1322144"/>
                </a:moveTo>
                <a:cubicBezTo>
                  <a:pt x="1113811" y="1322144"/>
                  <a:pt x="1132972" y="1327064"/>
                  <a:pt x="1150140" y="1336904"/>
                </a:cubicBezTo>
                <a:lnTo>
                  <a:pt x="1380634" y="1469106"/>
                </a:lnTo>
                <a:cubicBezTo>
                  <a:pt x="1414959" y="1488793"/>
                  <a:pt x="1436101" y="1525160"/>
                  <a:pt x="1436096" y="1564513"/>
                </a:cubicBezTo>
                <a:lnTo>
                  <a:pt x="1436096" y="1828973"/>
                </a:lnTo>
                <a:cubicBezTo>
                  <a:pt x="1436101" y="1868327"/>
                  <a:pt x="1414959" y="1904694"/>
                  <a:pt x="1380634" y="1924380"/>
                </a:cubicBezTo>
                <a:lnTo>
                  <a:pt x="1149919" y="2056583"/>
                </a:lnTo>
                <a:cubicBezTo>
                  <a:pt x="1115582" y="2076263"/>
                  <a:pt x="1073277" y="2076263"/>
                  <a:pt x="1038940" y="2056583"/>
                </a:cubicBezTo>
                <a:lnTo>
                  <a:pt x="808281" y="1924380"/>
                </a:lnTo>
                <a:cubicBezTo>
                  <a:pt x="773926" y="1904716"/>
                  <a:pt x="752759" y="1868340"/>
                  <a:pt x="752764" y="1828973"/>
                </a:cubicBezTo>
                <a:lnTo>
                  <a:pt x="752764" y="1564513"/>
                </a:lnTo>
                <a:cubicBezTo>
                  <a:pt x="752758" y="1525146"/>
                  <a:pt x="773926" y="1488771"/>
                  <a:pt x="808281" y="1469106"/>
                </a:cubicBezTo>
                <a:lnTo>
                  <a:pt x="1039161" y="1336904"/>
                </a:lnTo>
                <a:cubicBezTo>
                  <a:pt x="1056330" y="1327064"/>
                  <a:pt x="1075490" y="1322144"/>
                  <a:pt x="1094651" y="1322144"/>
                </a:cubicBezTo>
                <a:close/>
                <a:moveTo>
                  <a:pt x="341887" y="1322144"/>
                </a:moveTo>
                <a:cubicBezTo>
                  <a:pt x="361047" y="1322144"/>
                  <a:pt x="380208" y="1327064"/>
                  <a:pt x="397376" y="1336904"/>
                </a:cubicBezTo>
                <a:lnTo>
                  <a:pt x="627870" y="1469106"/>
                </a:lnTo>
                <a:cubicBezTo>
                  <a:pt x="662195" y="1488793"/>
                  <a:pt x="683337" y="1525160"/>
                  <a:pt x="683332" y="1564513"/>
                </a:cubicBezTo>
                <a:lnTo>
                  <a:pt x="683332" y="1828973"/>
                </a:lnTo>
                <a:cubicBezTo>
                  <a:pt x="683337" y="1868327"/>
                  <a:pt x="662195" y="1904694"/>
                  <a:pt x="627870" y="1924380"/>
                </a:cubicBezTo>
                <a:lnTo>
                  <a:pt x="397155" y="2056583"/>
                </a:lnTo>
                <a:cubicBezTo>
                  <a:pt x="362818" y="2076263"/>
                  <a:pt x="320513" y="2076263"/>
                  <a:pt x="286176" y="2056583"/>
                </a:cubicBezTo>
                <a:lnTo>
                  <a:pt x="55517" y="1924380"/>
                </a:lnTo>
                <a:cubicBezTo>
                  <a:pt x="21162" y="1904716"/>
                  <a:pt x="-5" y="1868340"/>
                  <a:pt x="0" y="1828973"/>
                </a:cubicBezTo>
                <a:lnTo>
                  <a:pt x="0" y="1564513"/>
                </a:lnTo>
                <a:cubicBezTo>
                  <a:pt x="-6" y="1525146"/>
                  <a:pt x="21162" y="1488771"/>
                  <a:pt x="55517" y="1469106"/>
                </a:cubicBezTo>
                <a:lnTo>
                  <a:pt x="286397" y="1336904"/>
                </a:lnTo>
                <a:cubicBezTo>
                  <a:pt x="303566" y="1327064"/>
                  <a:pt x="322726" y="1322144"/>
                  <a:pt x="341887" y="1322144"/>
                </a:cubicBezTo>
                <a:close/>
                <a:moveTo>
                  <a:pt x="2976561" y="661328"/>
                </a:moveTo>
                <a:cubicBezTo>
                  <a:pt x="2995721" y="661328"/>
                  <a:pt x="3014882" y="666248"/>
                  <a:pt x="3032050" y="676088"/>
                </a:cubicBezTo>
                <a:lnTo>
                  <a:pt x="3262544" y="808290"/>
                </a:lnTo>
                <a:cubicBezTo>
                  <a:pt x="3296869" y="827977"/>
                  <a:pt x="3318011" y="864344"/>
                  <a:pt x="3318006" y="903697"/>
                </a:cubicBezTo>
                <a:lnTo>
                  <a:pt x="3318006" y="1168157"/>
                </a:lnTo>
                <a:cubicBezTo>
                  <a:pt x="3318011" y="1207511"/>
                  <a:pt x="3296869" y="1243878"/>
                  <a:pt x="3262544" y="1263564"/>
                </a:cubicBezTo>
                <a:lnTo>
                  <a:pt x="3031829" y="1395767"/>
                </a:lnTo>
                <a:cubicBezTo>
                  <a:pt x="2997492" y="1415447"/>
                  <a:pt x="2955187" y="1415447"/>
                  <a:pt x="2920850" y="1395767"/>
                </a:cubicBezTo>
                <a:lnTo>
                  <a:pt x="2690191" y="1263564"/>
                </a:lnTo>
                <a:cubicBezTo>
                  <a:pt x="2655836" y="1243900"/>
                  <a:pt x="2634669" y="1207524"/>
                  <a:pt x="2634674" y="1168157"/>
                </a:cubicBezTo>
                <a:lnTo>
                  <a:pt x="2634674" y="903697"/>
                </a:lnTo>
                <a:cubicBezTo>
                  <a:pt x="2634668" y="864330"/>
                  <a:pt x="2655836" y="827955"/>
                  <a:pt x="2690191" y="808290"/>
                </a:cubicBezTo>
                <a:lnTo>
                  <a:pt x="2921071" y="676088"/>
                </a:lnTo>
                <a:cubicBezTo>
                  <a:pt x="2938240" y="666248"/>
                  <a:pt x="2957400" y="661328"/>
                  <a:pt x="2976561" y="661328"/>
                </a:cubicBezTo>
                <a:close/>
                <a:moveTo>
                  <a:pt x="2223796" y="661328"/>
                </a:moveTo>
                <a:cubicBezTo>
                  <a:pt x="2242957" y="661328"/>
                  <a:pt x="2262118" y="666248"/>
                  <a:pt x="2279286" y="676088"/>
                </a:cubicBezTo>
                <a:lnTo>
                  <a:pt x="2509780" y="808290"/>
                </a:lnTo>
                <a:cubicBezTo>
                  <a:pt x="2544105" y="827977"/>
                  <a:pt x="2565247" y="864344"/>
                  <a:pt x="2565242" y="903697"/>
                </a:cubicBezTo>
                <a:lnTo>
                  <a:pt x="2565242" y="1168157"/>
                </a:lnTo>
                <a:cubicBezTo>
                  <a:pt x="2565247" y="1207511"/>
                  <a:pt x="2544105" y="1243878"/>
                  <a:pt x="2509780" y="1263564"/>
                </a:cubicBezTo>
                <a:lnTo>
                  <a:pt x="2279065" y="1395767"/>
                </a:lnTo>
                <a:cubicBezTo>
                  <a:pt x="2244728" y="1415447"/>
                  <a:pt x="2202423" y="1415447"/>
                  <a:pt x="2168086" y="1395767"/>
                </a:cubicBezTo>
                <a:lnTo>
                  <a:pt x="1937427" y="1263564"/>
                </a:lnTo>
                <a:cubicBezTo>
                  <a:pt x="1903072" y="1243900"/>
                  <a:pt x="1881905" y="1207524"/>
                  <a:pt x="1881910" y="1168157"/>
                </a:cubicBezTo>
                <a:lnTo>
                  <a:pt x="1881910" y="903697"/>
                </a:lnTo>
                <a:cubicBezTo>
                  <a:pt x="1881904" y="864330"/>
                  <a:pt x="1903072" y="827955"/>
                  <a:pt x="1937427" y="808290"/>
                </a:cubicBezTo>
                <a:lnTo>
                  <a:pt x="2168307" y="676088"/>
                </a:lnTo>
                <a:cubicBezTo>
                  <a:pt x="2185476" y="666248"/>
                  <a:pt x="2204636" y="661328"/>
                  <a:pt x="2223796" y="661328"/>
                </a:cubicBezTo>
                <a:close/>
                <a:moveTo>
                  <a:pt x="1471033" y="661328"/>
                </a:moveTo>
                <a:cubicBezTo>
                  <a:pt x="1490193" y="661328"/>
                  <a:pt x="1509353" y="666248"/>
                  <a:pt x="1526522" y="676088"/>
                </a:cubicBezTo>
                <a:lnTo>
                  <a:pt x="1757016" y="808290"/>
                </a:lnTo>
                <a:cubicBezTo>
                  <a:pt x="1791341" y="827977"/>
                  <a:pt x="1812483" y="864344"/>
                  <a:pt x="1812478" y="903697"/>
                </a:cubicBezTo>
                <a:lnTo>
                  <a:pt x="1812478" y="1168157"/>
                </a:lnTo>
                <a:cubicBezTo>
                  <a:pt x="1812483" y="1207511"/>
                  <a:pt x="1791341" y="1243878"/>
                  <a:pt x="1757016" y="1263564"/>
                </a:cubicBezTo>
                <a:lnTo>
                  <a:pt x="1526301" y="1395767"/>
                </a:lnTo>
                <a:cubicBezTo>
                  <a:pt x="1491964" y="1415447"/>
                  <a:pt x="1449659" y="1415447"/>
                  <a:pt x="1415322" y="1395767"/>
                </a:cubicBezTo>
                <a:lnTo>
                  <a:pt x="1184663" y="1263564"/>
                </a:lnTo>
                <a:cubicBezTo>
                  <a:pt x="1150308" y="1243900"/>
                  <a:pt x="1129141" y="1207524"/>
                  <a:pt x="1129146" y="1168157"/>
                </a:cubicBezTo>
                <a:lnTo>
                  <a:pt x="1129146" y="903697"/>
                </a:lnTo>
                <a:cubicBezTo>
                  <a:pt x="1129140" y="864330"/>
                  <a:pt x="1150308" y="827955"/>
                  <a:pt x="1184663" y="808290"/>
                </a:cubicBezTo>
                <a:lnTo>
                  <a:pt x="1415543" y="676088"/>
                </a:lnTo>
                <a:cubicBezTo>
                  <a:pt x="1432712" y="666248"/>
                  <a:pt x="1451872" y="661328"/>
                  <a:pt x="1471033" y="661328"/>
                </a:cubicBezTo>
                <a:close/>
                <a:moveTo>
                  <a:pt x="718269" y="661328"/>
                </a:moveTo>
                <a:cubicBezTo>
                  <a:pt x="737429" y="661328"/>
                  <a:pt x="756590" y="666248"/>
                  <a:pt x="773758" y="676088"/>
                </a:cubicBezTo>
                <a:lnTo>
                  <a:pt x="1004252" y="808290"/>
                </a:lnTo>
                <a:cubicBezTo>
                  <a:pt x="1038577" y="827977"/>
                  <a:pt x="1059719" y="864344"/>
                  <a:pt x="1059714" y="903697"/>
                </a:cubicBezTo>
                <a:lnTo>
                  <a:pt x="1059714" y="1168157"/>
                </a:lnTo>
                <a:cubicBezTo>
                  <a:pt x="1059719" y="1207511"/>
                  <a:pt x="1038577" y="1243878"/>
                  <a:pt x="1004252" y="1263564"/>
                </a:cubicBezTo>
                <a:lnTo>
                  <a:pt x="773537" y="1395767"/>
                </a:lnTo>
                <a:cubicBezTo>
                  <a:pt x="739200" y="1415447"/>
                  <a:pt x="696895" y="1415447"/>
                  <a:pt x="662558" y="1395767"/>
                </a:cubicBezTo>
                <a:lnTo>
                  <a:pt x="431899" y="1263564"/>
                </a:lnTo>
                <a:cubicBezTo>
                  <a:pt x="397544" y="1243900"/>
                  <a:pt x="376377" y="1207524"/>
                  <a:pt x="376382" y="1168157"/>
                </a:cubicBezTo>
                <a:lnTo>
                  <a:pt x="376382" y="903697"/>
                </a:lnTo>
                <a:cubicBezTo>
                  <a:pt x="376376" y="864330"/>
                  <a:pt x="397544" y="827955"/>
                  <a:pt x="431899" y="808290"/>
                </a:cubicBezTo>
                <a:lnTo>
                  <a:pt x="662779" y="676088"/>
                </a:lnTo>
                <a:cubicBezTo>
                  <a:pt x="679948" y="666248"/>
                  <a:pt x="699108" y="661328"/>
                  <a:pt x="718269" y="661328"/>
                </a:cubicBezTo>
                <a:close/>
                <a:moveTo>
                  <a:pt x="2600179" y="0"/>
                </a:moveTo>
                <a:cubicBezTo>
                  <a:pt x="2619339" y="0"/>
                  <a:pt x="2638499" y="4921"/>
                  <a:pt x="2655668" y="14761"/>
                </a:cubicBezTo>
                <a:lnTo>
                  <a:pt x="2886162" y="146963"/>
                </a:lnTo>
                <a:cubicBezTo>
                  <a:pt x="2920487" y="166650"/>
                  <a:pt x="2941629" y="203017"/>
                  <a:pt x="2941624" y="242370"/>
                </a:cubicBezTo>
                <a:lnTo>
                  <a:pt x="2941624" y="506830"/>
                </a:lnTo>
                <a:cubicBezTo>
                  <a:pt x="2941629" y="546184"/>
                  <a:pt x="2920487" y="582551"/>
                  <a:pt x="2886162" y="602237"/>
                </a:cubicBezTo>
                <a:lnTo>
                  <a:pt x="2655447" y="734440"/>
                </a:lnTo>
                <a:cubicBezTo>
                  <a:pt x="2621110" y="754120"/>
                  <a:pt x="2578805" y="754120"/>
                  <a:pt x="2544468" y="734440"/>
                </a:cubicBezTo>
                <a:lnTo>
                  <a:pt x="2313809" y="602237"/>
                </a:lnTo>
                <a:cubicBezTo>
                  <a:pt x="2279454" y="582573"/>
                  <a:pt x="2258287" y="546197"/>
                  <a:pt x="2258292" y="506830"/>
                </a:cubicBezTo>
                <a:lnTo>
                  <a:pt x="2258292" y="242370"/>
                </a:lnTo>
                <a:cubicBezTo>
                  <a:pt x="2258286" y="203003"/>
                  <a:pt x="2279454" y="166628"/>
                  <a:pt x="2313809" y="146963"/>
                </a:cubicBezTo>
                <a:lnTo>
                  <a:pt x="2544689" y="14761"/>
                </a:lnTo>
                <a:cubicBezTo>
                  <a:pt x="2561857" y="4921"/>
                  <a:pt x="2581018" y="0"/>
                  <a:pt x="2600179" y="0"/>
                </a:cubicBezTo>
                <a:close/>
                <a:moveTo>
                  <a:pt x="1847415" y="0"/>
                </a:moveTo>
                <a:cubicBezTo>
                  <a:pt x="1866575" y="0"/>
                  <a:pt x="1885736" y="4921"/>
                  <a:pt x="1902904" y="14761"/>
                </a:cubicBezTo>
                <a:lnTo>
                  <a:pt x="2133398" y="146963"/>
                </a:lnTo>
                <a:cubicBezTo>
                  <a:pt x="2167723" y="166650"/>
                  <a:pt x="2188865" y="203017"/>
                  <a:pt x="2188860" y="242370"/>
                </a:cubicBezTo>
                <a:lnTo>
                  <a:pt x="2188860" y="506830"/>
                </a:lnTo>
                <a:cubicBezTo>
                  <a:pt x="2188865" y="546184"/>
                  <a:pt x="2167723" y="582551"/>
                  <a:pt x="2133398" y="602237"/>
                </a:cubicBezTo>
                <a:lnTo>
                  <a:pt x="1902683" y="734440"/>
                </a:lnTo>
                <a:cubicBezTo>
                  <a:pt x="1868346" y="754120"/>
                  <a:pt x="1826041" y="754120"/>
                  <a:pt x="1791704" y="734440"/>
                </a:cubicBezTo>
                <a:lnTo>
                  <a:pt x="1561045" y="602237"/>
                </a:lnTo>
                <a:cubicBezTo>
                  <a:pt x="1526690" y="582573"/>
                  <a:pt x="1505523" y="546197"/>
                  <a:pt x="1505528" y="506830"/>
                </a:cubicBezTo>
                <a:lnTo>
                  <a:pt x="1505528" y="242370"/>
                </a:lnTo>
                <a:cubicBezTo>
                  <a:pt x="1505522" y="203003"/>
                  <a:pt x="1526690" y="166628"/>
                  <a:pt x="1561045" y="146963"/>
                </a:cubicBezTo>
                <a:lnTo>
                  <a:pt x="1791925" y="14761"/>
                </a:lnTo>
                <a:cubicBezTo>
                  <a:pt x="1809094" y="4921"/>
                  <a:pt x="1828254" y="0"/>
                  <a:pt x="1847415" y="0"/>
                </a:cubicBezTo>
                <a:close/>
              </a:path>
            </a:pathLst>
          </a:custGeom>
          <a:gradFill>
            <a:gsLst>
              <a:gs pos="0">
                <a:srgbClr val="72C076"/>
              </a:gs>
              <a:gs pos="100000">
                <a:srgbClr val="002060"/>
              </a:gs>
            </a:gsLst>
            <a:lin ang="2700000" scaled="1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6" name="BIG SHAPE">
            <a:extLst>
              <a:ext uri="{FF2B5EF4-FFF2-40B4-BE49-F238E27FC236}">
                <a16:creationId xmlns:a16="http://schemas.microsoft.com/office/drawing/2014/main" id="{CBCCA253-2C3F-29DD-C446-F9F821B02692}"/>
              </a:ext>
            </a:extLst>
          </p:cNvPr>
          <p:cNvSpPr/>
          <p:nvPr/>
        </p:nvSpPr>
        <p:spPr>
          <a:xfrm rot="9739572" flipH="1">
            <a:off x="12702984" y="-158374"/>
            <a:ext cx="1821487" cy="1587348"/>
          </a:xfrm>
          <a:custGeom>
            <a:avLst/>
            <a:gdLst>
              <a:gd name="connsiteX0" fmla="*/ 0 w 2883222"/>
              <a:gd name="connsiteY0" fmla="*/ 0 h 2512605"/>
              <a:gd name="connsiteX1" fmla="*/ 25315 w 2883222"/>
              <a:gd name="connsiteY1" fmla="*/ 0 h 2512605"/>
              <a:gd name="connsiteX2" fmla="*/ 35464 w 2883222"/>
              <a:gd name="connsiteY2" fmla="*/ 1190522 h 2512605"/>
              <a:gd name="connsiteX3" fmla="*/ 334547 w 2883222"/>
              <a:gd name="connsiteY3" fmla="*/ 1698567 h 2512605"/>
              <a:gd name="connsiteX4" fmla="*/ 1592234 w 2883222"/>
              <a:gd name="connsiteY4" fmla="*/ 2410784 h 2512605"/>
              <a:gd name="connsiteX5" fmla="*/ 2181522 w 2883222"/>
              <a:gd name="connsiteY5" fmla="*/ 2405613 h 2512605"/>
              <a:gd name="connsiteX6" fmla="*/ 2883222 w 2883222"/>
              <a:gd name="connsiteY6" fmla="*/ 1992375 h 2512605"/>
              <a:gd name="connsiteX7" fmla="*/ 2883222 w 2883222"/>
              <a:gd name="connsiteY7" fmla="*/ 2022590 h 2512605"/>
              <a:gd name="connsiteX8" fmla="*/ 2194906 w 2883222"/>
              <a:gd name="connsiteY8" fmla="*/ 2428019 h 2512605"/>
              <a:gd name="connsiteX9" fmla="*/ 1882836 w 2883222"/>
              <a:gd name="connsiteY9" fmla="*/ 2512605 h 2512605"/>
              <a:gd name="connsiteX10" fmla="*/ 1579910 w 2883222"/>
              <a:gd name="connsiteY10" fmla="*/ 2433057 h 2512605"/>
              <a:gd name="connsiteX11" fmla="*/ 322223 w 2883222"/>
              <a:gd name="connsiteY11" fmla="*/ 1720973 h 2512605"/>
              <a:gd name="connsiteX12" fmla="*/ 10153 w 2883222"/>
              <a:gd name="connsiteY12" fmla="*/ 1190655 h 251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3222" h="2512605">
                <a:moveTo>
                  <a:pt x="0" y="0"/>
                </a:moveTo>
                <a:lnTo>
                  <a:pt x="25315" y="0"/>
                </a:lnTo>
                <a:lnTo>
                  <a:pt x="35464" y="1190522"/>
                </a:lnTo>
                <a:cubicBezTo>
                  <a:pt x="37663" y="1401059"/>
                  <a:pt x="151572" y="1594558"/>
                  <a:pt x="334547" y="1698567"/>
                </a:cubicBezTo>
                <a:lnTo>
                  <a:pt x="1592234" y="2410784"/>
                </a:lnTo>
                <a:cubicBezTo>
                  <a:pt x="1775633" y="2514130"/>
                  <a:pt x="1999979" y="2512154"/>
                  <a:pt x="2181522" y="2405613"/>
                </a:cubicBezTo>
                <a:lnTo>
                  <a:pt x="2883222" y="1992375"/>
                </a:lnTo>
                <a:lnTo>
                  <a:pt x="2883222" y="2022590"/>
                </a:lnTo>
                <a:lnTo>
                  <a:pt x="2194906" y="2428019"/>
                </a:lnTo>
                <a:cubicBezTo>
                  <a:pt x="2100291" y="2483557"/>
                  <a:pt x="1992557" y="2512751"/>
                  <a:pt x="1882836" y="2512605"/>
                </a:cubicBezTo>
                <a:cubicBezTo>
                  <a:pt x="1776693" y="2512738"/>
                  <a:pt x="1672272" y="2485333"/>
                  <a:pt x="1579910" y="2433057"/>
                </a:cubicBezTo>
                <a:lnTo>
                  <a:pt x="322223" y="1720973"/>
                </a:lnTo>
                <a:cubicBezTo>
                  <a:pt x="131271" y="1612377"/>
                  <a:pt x="12406" y="1410405"/>
                  <a:pt x="10153" y="1190655"/>
                </a:cubicBezTo>
                <a:close/>
              </a:path>
            </a:pathLst>
          </a:custGeom>
          <a:solidFill>
            <a:srgbClr val="69BCD6"/>
          </a:solidFill>
          <a:ln w="12700" cap="flat" cmpd="sng" algn="ctr">
            <a:solidFill>
              <a:srgbClr val="69BCD6">
                <a:shade val="50000"/>
              </a:srgb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C2F5D0-C0BE-1DB7-6A1F-83A3337BF3FD}"/>
              </a:ext>
            </a:extLst>
          </p:cNvPr>
          <p:cNvSpPr txBox="1"/>
          <p:nvPr/>
        </p:nvSpPr>
        <p:spPr>
          <a:xfrm>
            <a:off x="2775636" y="3599558"/>
            <a:ext cx="26566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คณะผู้จัดทำ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นายธรรมนิตย์ หนูยิ้มซ้าย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นายชยุต สรรพขาว</a:t>
            </a:r>
            <a:endParaRPr lang="en-US" sz="20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D123DE-D8BB-CE8D-D789-3BFF9707A92C}"/>
              </a:ext>
            </a:extLst>
          </p:cNvPr>
          <p:cNvSpPr txBox="1"/>
          <p:nvPr/>
        </p:nvSpPr>
        <p:spPr>
          <a:xfrm>
            <a:off x="5917948" y="3598418"/>
            <a:ext cx="26566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อาจารย์ที่ปรึกษา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0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นายฐปนวัฒน์ ชูกลิ่น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0859D97-F600-FEBD-7631-6DCB53B0F745}"/>
              </a:ext>
            </a:extLst>
          </p:cNvPr>
          <p:cNvCxnSpPr>
            <a:cxnSpLocks/>
          </p:cNvCxnSpPr>
          <p:nvPr/>
        </p:nvCxnSpPr>
        <p:spPr>
          <a:xfrm>
            <a:off x="2600224" y="2199743"/>
            <a:ext cx="3495776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771824-2203-1942-679C-B510BBD0AD75}"/>
              </a:ext>
            </a:extLst>
          </p:cNvPr>
          <p:cNvCxnSpPr>
            <a:cxnSpLocks/>
          </p:cNvCxnSpPr>
          <p:nvPr/>
        </p:nvCxnSpPr>
        <p:spPr>
          <a:xfrm>
            <a:off x="6019800" y="2199743"/>
            <a:ext cx="3567260" cy="0"/>
          </a:xfrm>
          <a:prstGeom prst="line">
            <a:avLst/>
          </a:prstGeom>
          <a:ln w="38100">
            <a:solidFill>
              <a:srgbClr val="57C37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598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</TotalTime>
  <Words>1646</Words>
  <Application>Microsoft Office PowerPoint</Application>
  <PresentationFormat>แบบจอกว้าง</PresentationFormat>
  <Paragraphs>86</Paragraphs>
  <Slides>9</Slides>
  <Notes>9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11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9</vt:i4>
      </vt:variant>
    </vt:vector>
  </HeadingPairs>
  <TitlesOfParts>
    <vt:vector size="21" baseType="lpstr">
      <vt:lpstr>Aptos</vt:lpstr>
      <vt:lpstr>Aptos Display</vt:lpstr>
      <vt:lpstr>Arial</vt:lpstr>
      <vt:lpstr>JasmineUPC</vt:lpstr>
      <vt:lpstr>Lato Black</vt:lpstr>
      <vt:lpstr>Lato Light</vt:lpstr>
      <vt:lpstr>Montserrat Light</vt:lpstr>
      <vt:lpstr>Montserrat-Bold</vt:lpstr>
      <vt:lpstr>Open Sans</vt:lpstr>
      <vt:lpstr>Roboto</vt:lpstr>
      <vt:lpstr>Wingdings</vt:lpstr>
      <vt:lpstr>Office Theme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Thammanit Nooyimsai</dc:creator>
  <cp:lastModifiedBy>Lenovo</cp:lastModifiedBy>
  <cp:revision>8</cp:revision>
  <dcterms:created xsi:type="dcterms:W3CDTF">2025-02-13T02:20:30Z</dcterms:created>
  <dcterms:modified xsi:type="dcterms:W3CDTF">2025-05-24T02:47:02Z</dcterms:modified>
</cp:coreProperties>
</file>

<file path=docProps/thumbnail.jpeg>
</file>